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5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2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00">
              <a:srgbClr val="00B0F0"/>
            </a:gs>
            <a:gs pos="100000">
              <a:schemeClr val="accent1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2365" y="694690"/>
            <a:ext cx="9372600" cy="2387600"/>
          </a:xfrm>
        </p:spPr>
        <p:txBody>
          <a:bodyPr/>
          <a:lstStyle/>
          <a:p>
            <a:pPr fontAlgn="auto">
              <a:lnSpc>
                <a:spcPts val="8000"/>
              </a:lnSpc>
            </a:pPr>
            <a:r>
              <a:rPr lang="en-US" altLang="zh-CN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小标宋简体" panose="02010601030101010101" charset="-122"/>
                <a:ea typeface="方正小标宋简体" panose="02010601030101010101" charset="-122"/>
              </a:rPr>
              <a:t>2022</a:t>
            </a:r>
            <a:r>
              <a:rPr lang="zh-CN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小标宋简体" panose="02010601030101010101" charset="-122"/>
                <a:ea typeface="方正小标宋简体" panose="02010601030101010101" charset="-122"/>
              </a:rPr>
              <a:t>年对省级人民政府履行教育职责情况满意度调查</a:t>
            </a:r>
            <a:endParaRPr lang="zh-CN" alt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方正小标宋简体" panose="02010601030101010101" charset="-122"/>
              <a:ea typeface="方正小标宋简体" panose="0201060103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00075" y="3395345"/>
            <a:ext cx="8512175" cy="2035175"/>
          </a:xfrm>
        </p:spPr>
        <p:txBody>
          <a:bodyPr>
            <a:noAutofit/>
          </a:bodyPr>
          <a:lstStyle/>
          <a:p>
            <a:pPr algn="l" fontAlgn="auto">
              <a:lnSpc>
                <a:spcPts val="3800"/>
              </a:lnSpc>
            </a:pPr>
            <a:r>
              <a:rPr lang="en-US" altLang="zh-CN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目前国家正开展对省级人民政府履行教育职责满意度调查，请扫描</a:t>
            </a:r>
            <a:r>
              <a:rPr lang="en-US" altLang="zh-CN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中国教育督导</a:t>
            </a:r>
            <a:r>
              <a:rPr lang="en-US" altLang="zh-CN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微信公众号二维码（见右），选择“关注公众号”，点击首页底部“互动平台”进入“政府履职情况调查”，</a:t>
            </a:r>
            <a:r>
              <a:rPr lang="zh-CN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参满意度调查</a:t>
            </a:r>
            <a:r>
              <a:rPr lang="zh-CN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charset="0"/>
              <a:ea typeface="楷体_GB2312" panose="02010609030101010101" charset="-122"/>
            </a:endParaRPr>
          </a:p>
          <a:p>
            <a:pPr algn="ctr" fontAlgn="auto">
              <a:lnSpc>
                <a:spcPts val="3800"/>
              </a:lnSpc>
            </a:pPr>
            <a:endParaRPr lang="en-US" altLang="zh-CN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charset="0"/>
              <a:ea typeface="楷体_GB2312" panose="02010609030101010101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172575" y="3496945"/>
            <a:ext cx="2466975" cy="235077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8591550" y="638175"/>
            <a:ext cx="3629025" cy="0"/>
          </a:xfrm>
          <a:prstGeom prst="line">
            <a:avLst/>
          </a:prstGeom>
          <a:ln w="2857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1591925" y="-4445"/>
            <a:ext cx="0" cy="320738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00075" y="3917315"/>
            <a:ext cx="0" cy="295846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-9525" y="6259830"/>
            <a:ext cx="50577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57225" y="5535295"/>
            <a:ext cx="48228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时间：截止至</a:t>
            </a:r>
            <a:r>
              <a:rPr lang="en-US" altLang="zh-CN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2022</a:t>
            </a:r>
            <a:r>
              <a:rPr lang="zh-CN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年</a:t>
            </a:r>
            <a:r>
              <a:rPr lang="en-US" altLang="zh-CN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12</a:t>
            </a:r>
            <a:r>
              <a:rPr lang="zh-CN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月</a:t>
            </a:r>
            <a:r>
              <a:rPr lang="en-US" altLang="zh-CN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31</a:t>
            </a:r>
            <a:r>
              <a:rPr lang="zh-CN" alt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charset="0"/>
                <a:ea typeface="楷体_GB2312" panose="02010609030101010101" charset="-122"/>
                <a:sym typeface="+mn-ea"/>
              </a:rPr>
              <a:t>日</a:t>
            </a:r>
            <a:endParaRPr lang="zh-CN" altLang="en-US" sz="28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charset="0"/>
              <a:ea typeface="楷体_GB2312" panose="02010609030101010101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3702,&quot;width&quot;:3885}"/>
</p:tagLst>
</file>

<file path=ppt/tags/tag2.xml><?xml version="1.0" encoding="utf-8"?>
<p:tagLst xmlns:p="http://schemas.openxmlformats.org/presentationml/2006/main">
  <p:tag name="KSO_WPP_MARK_KEY" val="540ba519-aa11-4ec8-a50d-d5b9e906c8ed"/>
  <p:tag name="COMMONDATA" val="eyJoZGlkIjoiYWNkOWRjNDczYjkzYTM1MWE0MzY1ZDY4MTBiYjQ4NjU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WPS 演示</Application>
  <PresentationFormat>宽屏</PresentationFormat>
  <Paragraphs>7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方正小标宋简体</vt:lpstr>
      <vt:lpstr>楷体</vt:lpstr>
      <vt:lpstr>Times New Roman</vt:lpstr>
      <vt:lpstr>楷体_GB2312</vt:lpstr>
      <vt:lpstr>微软雅黑</vt:lpstr>
      <vt:lpstr>Arial Unicode MS</vt:lpstr>
      <vt:lpstr>Calibri Light</vt:lpstr>
      <vt:lpstr>Calibri</vt:lpstr>
      <vt:lpstr>Office 主题</vt:lpstr>
      <vt:lpstr>2021年对省级人民政府履行教育职责情况满意度调查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2020年省级人民政府履行教育职责情况满意度调查</dc:title>
  <dc:creator/>
  <cp:lastModifiedBy>陈礼文</cp:lastModifiedBy>
  <cp:revision>9</cp:revision>
  <dcterms:created xsi:type="dcterms:W3CDTF">2020-07-30T01:42:00Z</dcterms:created>
  <dcterms:modified xsi:type="dcterms:W3CDTF">2022-11-24T09:59:00Z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8152C7469205426C88063058602C6156</vt:lpwstr>
  </property>
</Properties>
</file>