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7" r:id="rId5"/>
    <p:sldId id="258" r:id="rId6"/>
    <p:sldId id="261" r:id="rId7"/>
    <p:sldId id="263" r:id="rId8"/>
    <p:sldId id="262" r:id="rId9"/>
    <p:sldId id="264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1827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8717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550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865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2184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582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8117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440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52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758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80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2026-4-15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09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443" y="2381126"/>
            <a:ext cx="4069564" cy="24462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文本框 4"/>
          <p:cNvSpPr txBox="1"/>
          <p:nvPr/>
        </p:nvSpPr>
        <p:spPr>
          <a:xfrm>
            <a:off x="3550509" y="1457795"/>
            <a:ext cx="51374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dirty="0" smtClean="0"/>
              <a:t>①登录中考报名</a:t>
            </a:r>
            <a:r>
              <a:rPr lang="zh-CN" altLang="en-US" dirty="0"/>
              <a:t>系统（</a:t>
            </a:r>
            <a:r>
              <a:rPr lang="en-US" altLang="zh-CN" dirty="0"/>
              <a:t>https://dgzk.dgjy.net</a:t>
            </a:r>
            <a:r>
              <a:rPr lang="zh-CN" altLang="en-US" dirty="0"/>
              <a:t>）</a:t>
            </a:r>
            <a:r>
              <a:rPr lang="zh-CN" altLang="en-US" dirty="0" smtClean="0"/>
              <a:t>后，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点击“自主招生报名（普通高中）”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sz="1200" dirty="0" smtClean="0"/>
              <a:t>（</a:t>
            </a:r>
            <a:r>
              <a:rPr lang="zh-CN" altLang="en-US" sz="1200" dirty="0"/>
              <a:t>推荐使用谷歌浏览器、火狐浏览器、</a:t>
            </a:r>
            <a:r>
              <a:rPr lang="en-US" altLang="zh-CN" sz="1200" dirty="0"/>
              <a:t>edge</a:t>
            </a:r>
            <a:r>
              <a:rPr lang="zh-CN" altLang="en-US" sz="1200" dirty="0" smtClean="0"/>
              <a:t>浏览器）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60405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985" y="2121334"/>
            <a:ext cx="6866149" cy="319644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文本框 6"/>
          <p:cNvSpPr txBox="1"/>
          <p:nvPr/>
        </p:nvSpPr>
        <p:spPr>
          <a:xfrm>
            <a:off x="4412637" y="1656360"/>
            <a:ext cx="3185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②开始选择报考的学校和项目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48938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3833991" y="1407461"/>
            <a:ext cx="45704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dirty="0" smtClean="0"/>
              <a:t>③选择要报考的学校和项目，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点击</a:t>
            </a:r>
            <a:r>
              <a:rPr lang="en-US" altLang="zh-CN" dirty="0" smtClean="0"/>
              <a:t>【</a:t>
            </a:r>
            <a:r>
              <a:rPr lang="zh-CN" altLang="en-US" dirty="0" smtClean="0"/>
              <a:t>浏览</a:t>
            </a:r>
            <a:r>
              <a:rPr lang="en-US" altLang="zh-CN" dirty="0" smtClean="0"/>
              <a:t>】</a:t>
            </a:r>
            <a:r>
              <a:rPr lang="zh-CN" altLang="en-US" dirty="0" smtClean="0"/>
              <a:t>按钮，选择压缩好的证明材料</a:t>
            </a:r>
            <a:endParaRPr lang="en-US" altLang="zh-CN" dirty="0" smtClean="0"/>
          </a:p>
          <a:p>
            <a:pPr algn="ctr"/>
            <a:r>
              <a:rPr lang="zh-CN" altLang="en-US" sz="1200" dirty="0" smtClean="0"/>
              <a:t>（仅支持上传</a:t>
            </a:r>
            <a:r>
              <a:rPr lang="en-US" altLang="zh-CN" sz="1200" dirty="0" smtClean="0"/>
              <a:t>zip</a:t>
            </a:r>
            <a:r>
              <a:rPr lang="zh-CN" altLang="en-US" sz="1200" dirty="0" smtClean="0"/>
              <a:t>、</a:t>
            </a:r>
            <a:r>
              <a:rPr lang="en-US" altLang="zh-CN" sz="1200" dirty="0" smtClean="0"/>
              <a:t>7z</a:t>
            </a:r>
            <a:r>
              <a:rPr lang="zh-CN" altLang="en-US" sz="1200" dirty="0" smtClean="0"/>
              <a:t>、</a:t>
            </a:r>
            <a:r>
              <a:rPr lang="en-US" altLang="zh-CN" sz="1200" dirty="0" err="1" smtClean="0"/>
              <a:t>rar</a:t>
            </a:r>
            <a:r>
              <a:rPr lang="zh-CN" altLang="en-US" sz="1200" dirty="0" smtClean="0"/>
              <a:t>格式的压缩文件，大小不超过</a:t>
            </a:r>
            <a:r>
              <a:rPr lang="en-US" altLang="zh-CN" sz="1200" dirty="0" smtClean="0"/>
              <a:t>20M</a:t>
            </a:r>
            <a:r>
              <a:rPr lang="zh-CN" altLang="en-US" sz="1200" dirty="0" smtClean="0"/>
              <a:t>）</a:t>
            </a:r>
            <a:endParaRPr lang="zh-CN" altLang="en-US" sz="1200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4343" y="2378613"/>
            <a:ext cx="7089777" cy="32098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17776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3409589" y="1723472"/>
            <a:ext cx="5724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dirty="0" smtClean="0"/>
              <a:t>④点击</a:t>
            </a:r>
            <a:r>
              <a:rPr lang="en-US" altLang="zh-CN" dirty="0" smtClean="0"/>
              <a:t>【</a:t>
            </a:r>
            <a:r>
              <a:rPr lang="zh-CN" altLang="en-US" dirty="0" smtClean="0"/>
              <a:t>提交</a:t>
            </a:r>
            <a:r>
              <a:rPr lang="en-US" altLang="zh-CN" dirty="0" smtClean="0"/>
              <a:t>】</a:t>
            </a:r>
            <a:r>
              <a:rPr lang="zh-CN" altLang="en-US" dirty="0" smtClean="0"/>
              <a:t>按钮，会弹出消息提示框，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显示“确认提交自主招生报名信息”，点</a:t>
            </a:r>
            <a:r>
              <a:rPr lang="en-US" altLang="zh-CN" dirty="0" smtClean="0"/>
              <a:t>【</a:t>
            </a:r>
            <a:r>
              <a:rPr lang="zh-CN" altLang="en-US" dirty="0" smtClean="0"/>
              <a:t>确定</a:t>
            </a:r>
            <a:r>
              <a:rPr lang="en-US" altLang="zh-CN" dirty="0" smtClean="0"/>
              <a:t>】</a:t>
            </a:r>
            <a:r>
              <a:rPr lang="zh-CN" altLang="en-US" dirty="0" smtClean="0"/>
              <a:t>按钮</a:t>
            </a:r>
            <a:endParaRPr lang="zh-CN" altLang="en-US" dirty="0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2"/>
          <a:srcRect l="2528" r="9999"/>
          <a:stretch/>
        </p:blipFill>
        <p:spPr>
          <a:xfrm>
            <a:off x="2772026" y="2593632"/>
            <a:ext cx="3187816" cy="17060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40741" y="2545810"/>
            <a:ext cx="3480045" cy="19666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15263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0292" y="2324508"/>
            <a:ext cx="6227805" cy="34370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文本框 8"/>
          <p:cNvSpPr txBox="1"/>
          <p:nvPr/>
        </p:nvSpPr>
        <p:spPr>
          <a:xfrm>
            <a:off x="3906654" y="1606889"/>
            <a:ext cx="41088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dirty="0" smtClean="0"/>
              <a:t>⑤接着会</a:t>
            </a:r>
            <a:r>
              <a:rPr lang="zh-CN" altLang="en-US" dirty="0"/>
              <a:t>立刻</a:t>
            </a:r>
            <a:r>
              <a:rPr lang="zh-CN" altLang="en-US" dirty="0" smtClean="0"/>
              <a:t>弹出第二个消息提示框，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显示“报名成功！”，点</a:t>
            </a:r>
            <a:r>
              <a:rPr lang="en-US" altLang="zh-CN" dirty="0" smtClean="0"/>
              <a:t>【</a:t>
            </a:r>
            <a:r>
              <a:rPr lang="zh-CN" altLang="en-US" dirty="0" smtClean="0"/>
              <a:t>确定</a:t>
            </a:r>
            <a:r>
              <a:rPr lang="en-US" altLang="zh-CN" dirty="0" smtClean="0"/>
              <a:t>】</a:t>
            </a:r>
            <a:r>
              <a:rPr lang="zh-CN" altLang="en-US" dirty="0" smtClean="0"/>
              <a:t>按钮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33202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2827035" y="1384468"/>
            <a:ext cx="62680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dirty="0" smtClean="0"/>
              <a:t>⑥点击上传的压缩包，可以下载回来，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打开确认上传的内容是否有误、缺失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sz="1200" dirty="0" smtClean="0"/>
              <a:t>（不同浏览器下载保存的位置不同，</a:t>
            </a:r>
            <a:r>
              <a:rPr lang="en-US" altLang="zh-CN" sz="1200" dirty="0" smtClean="0"/>
              <a:t>360</a:t>
            </a:r>
            <a:r>
              <a:rPr lang="zh-CN" altLang="en-US" sz="1200" dirty="0" smtClean="0"/>
              <a:t>浏览器在右上角的按钮可打开菜单栏查看下载）</a:t>
            </a:r>
            <a:endParaRPr lang="zh-CN" altLang="en-US" sz="1200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1318" y="2401185"/>
            <a:ext cx="5128023" cy="24467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/>
          <a:srcRect l="20726" b="21037"/>
          <a:stretch/>
        </p:blipFill>
        <p:spPr>
          <a:xfrm>
            <a:off x="7883610" y="2322926"/>
            <a:ext cx="1682389" cy="260330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53001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2983327" y="1153808"/>
            <a:ext cx="595547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dirty="0" smtClean="0"/>
              <a:t>⑦如需要修改证明材料，可点击</a:t>
            </a:r>
            <a:r>
              <a:rPr lang="en-US" altLang="zh-CN" dirty="0" smtClean="0"/>
              <a:t>【</a:t>
            </a:r>
            <a:r>
              <a:rPr lang="zh-CN" altLang="en-US" dirty="0"/>
              <a:t>浏览</a:t>
            </a:r>
            <a:r>
              <a:rPr lang="en-US" altLang="zh-CN" dirty="0" smtClean="0"/>
              <a:t>】</a:t>
            </a:r>
            <a:r>
              <a:rPr lang="zh-CN" altLang="en-US" dirty="0" smtClean="0"/>
              <a:t>按钮，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选择重新整理并压缩后的文件，点击</a:t>
            </a:r>
            <a:r>
              <a:rPr lang="en-US" altLang="zh-CN" dirty="0" smtClean="0"/>
              <a:t>【</a:t>
            </a:r>
            <a:r>
              <a:rPr lang="zh-CN" altLang="en-US" dirty="0" smtClean="0"/>
              <a:t>提交</a:t>
            </a:r>
            <a:r>
              <a:rPr lang="en-US" altLang="zh-CN" dirty="0" smtClean="0"/>
              <a:t>】</a:t>
            </a:r>
            <a:r>
              <a:rPr lang="zh-CN" altLang="en-US" dirty="0" smtClean="0"/>
              <a:t>按钮上传。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上传成功后可见最新上传的压缩文件，可重复步骤⑥，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下载确认上传的内容</a:t>
            </a:r>
            <a:r>
              <a:rPr lang="zh-CN" altLang="en-US" dirty="0"/>
              <a:t>是否有误、缺失</a:t>
            </a:r>
            <a:r>
              <a:rPr lang="en-US" altLang="zh-CN" dirty="0"/>
              <a:t/>
            </a:r>
            <a:br>
              <a:rPr lang="en-US" altLang="zh-CN" dirty="0"/>
            </a:b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0647" y="2510476"/>
            <a:ext cx="3164120" cy="1631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4628" y="2510475"/>
            <a:ext cx="3007155" cy="1631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5143" y="4324863"/>
            <a:ext cx="4031845" cy="198739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40845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2890576" y="206457"/>
            <a:ext cx="58608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b="1" dirty="0" smtClean="0">
                <a:solidFill>
                  <a:srgbClr val="FF0000"/>
                </a:solidFill>
              </a:rPr>
              <a:t>⑧最重要的步骤：确认志愿。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algn="ctr"/>
            <a:r>
              <a:rPr lang="zh-CN" altLang="en-US" dirty="0" smtClean="0"/>
              <a:t>点击</a:t>
            </a:r>
            <a:r>
              <a:rPr lang="en-US" altLang="zh-CN" dirty="0" smtClean="0"/>
              <a:t>【</a:t>
            </a:r>
            <a:r>
              <a:rPr lang="zh-CN" altLang="en-US" dirty="0" smtClean="0"/>
              <a:t>下载志愿确认表</a:t>
            </a:r>
            <a:r>
              <a:rPr lang="en-US" altLang="zh-CN" dirty="0" smtClean="0"/>
              <a:t>】</a:t>
            </a:r>
            <a:r>
              <a:rPr lang="zh-CN" altLang="en-US" dirty="0" smtClean="0"/>
              <a:t>，保存该</a:t>
            </a:r>
            <a:r>
              <a:rPr lang="en-US" altLang="zh-CN" dirty="0" smtClean="0"/>
              <a:t>PDF</a:t>
            </a:r>
            <a:r>
              <a:rPr lang="zh-CN" altLang="en-US" dirty="0" smtClean="0"/>
              <a:t>文件至电脑，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打开确认志愿信息是否有误。</a:t>
            </a:r>
            <a:r>
              <a:rPr lang="en-US" altLang="zh-CN" dirty="0" smtClean="0"/>
              <a:t>PDF</a:t>
            </a:r>
            <a:r>
              <a:rPr lang="zh-CN" altLang="en-US" dirty="0" smtClean="0"/>
              <a:t>文件请妥善保存备用。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974" y="1255098"/>
            <a:ext cx="4058038" cy="21819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6530" y="1212165"/>
            <a:ext cx="3860967" cy="222489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97174" y="3519435"/>
            <a:ext cx="4647699" cy="28964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45522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文本框 8"/>
          <p:cNvSpPr txBox="1"/>
          <p:nvPr/>
        </p:nvSpPr>
        <p:spPr>
          <a:xfrm>
            <a:off x="1482919" y="1227949"/>
            <a:ext cx="895629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dirty="0" smtClean="0"/>
              <a:t>⑨如需修改志愿，可重复步骤②</a:t>
            </a:r>
            <a:r>
              <a:rPr lang="en-US" altLang="zh-CN" dirty="0" smtClean="0"/>
              <a:t>~</a:t>
            </a:r>
            <a:r>
              <a:rPr lang="zh-CN" altLang="en-US" dirty="0" smtClean="0"/>
              <a:t>⑧，重新选择要报考的学校和项目，</a:t>
            </a:r>
            <a:endParaRPr lang="en-US" altLang="zh-CN" dirty="0" smtClean="0"/>
          </a:p>
          <a:p>
            <a:pPr algn="ctr"/>
            <a:r>
              <a:rPr lang="zh-CN" altLang="en-US" dirty="0" smtClean="0"/>
              <a:t>再次上传证明材料压缩包，确认上传的资料，最后下载志愿表确认志愿信息是</a:t>
            </a:r>
            <a:r>
              <a:rPr lang="zh-CN" altLang="en-US" dirty="0"/>
              <a:t>否准确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 algn="ctr"/>
            <a:r>
              <a:rPr lang="zh-CN" altLang="en-US" sz="1200" dirty="0" smtClean="0"/>
              <a:t>（自主招生报名结束前可无限次修改</a:t>
            </a:r>
            <a:r>
              <a:rPr lang="zh-CN" altLang="en-US" sz="1200" dirty="0"/>
              <a:t>）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9047" y="2089723"/>
            <a:ext cx="8180952" cy="38761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矩形 5"/>
          <p:cNvSpPr/>
          <p:nvPr/>
        </p:nvSpPr>
        <p:spPr>
          <a:xfrm>
            <a:off x="6753051" y="2951497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已成功修改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517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300</Words>
  <Application>Microsoft Office PowerPoint</Application>
  <PresentationFormat>宽屏</PresentationFormat>
  <Paragraphs>23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3" baseType="lpstr"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刘晓东</cp:lastModifiedBy>
  <cp:revision>11</cp:revision>
  <dcterms:created xsi:type="dcterms:W3CDTF">2026-04-15T09:58:01Z</dcterms:created>
  <dcterms:modified xsi:type="dcterms:W3CDTF">2026-04-15T11:37:43Z</dcterms:modified>
</cp:coreProperties>
</file>