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5" r:id="rId1"/>
  </p:sldMasterIdLst>
  <p:notesMasterIdLst>
    <p:notesMasterId r:id="rId5"/>
  </p:notesMasterIdLst>
  <p:handoutMasterIdLst>
    <p:handoutMasterId r:id="rId6"/>
  </p:handoutMasterIdLst>
  <p:sldIdLst>
    <p:sldId id="718" r:id="rId2"/>
    <p:sldId id="719" r:id="rId3"/>
    <p:sldId id="707" r:id="rId4"/>
  </p:sldIdLst>
  <p:sldSz cx="12192000" cy="6858000"/>
  <p:notesSz cx="6797675" cy="9928225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9" userDrawn="1">
          <p15:clr>
            <a:srgbClr val="A4A3A4"/>
          </p15:clr>
        </p15:guide>
        <p15:guide id="2" pos="38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1206988966@qq.com" initials="1" lastIdx="0" clrIdx="2"/>
  <p:cmAuthor id="0" name="Mia Vida Villanueva" initials="MVV" lastIdx="1" clrIdx="0"/>
  <p:cmAuthor id="1483810881" name="WPS_1679281038" initials="W" lastIdx="1" clrIdx="2"/>
  <p:cmAuthor id="1" name="WPS" initials="W" lastIdx="1" clrIdx="0"/>
  <p:cmAuthor id="8" name="姜伟光" initials="姜" lastIdx="0" clrIdx="0"/>
  <p:cmAuthor id="2" name="作者" initials="A" lastIdx="0" clrIdx="1"/>
  <p:cmAuthor id="10" name="平原一中" initials="平" lastIdx="0" clrIdx="9"/>
  <p:cmAuthor id="4" name="dell" initials="d" lastIdx="2" clrIdx="3"/>
  <p:cmAuthor id="5" name="PC" initials="P" lastIdx="1" clrIdx="4"/>
  <p:cmAuthor id="6" name="ming qiu" initials="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0D8E8"/>
    <a:srgbClr val="E4EEF7"/>
    <a:srgbClr val="00AF92"/>
    <a:srgbClr val="E87071"/>
    <a:srgbClr val="00759E"/>
    <a:srgbClr val="007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11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258" y="108"/>
      </p:cViewPr>
      <p:guideLst>
        <p:guide orient="horz" pos="2189"/>
        <p:guide pos="38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13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115B9-94FE-4904-8B81-EF597723DCFC}" type="datetimeFigureOut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49688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C3C18-CCA4-4BAE-8FD9-E8D5D10B08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5F0AA-B6D7-4B33-ABBB-5085AAFD59FF}" type="datetimeFigureOut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C0C39-0934-4F32-B38E-36652C742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777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70E72E-CEDD-47F2-9835-950AED57AA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446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70E72E-CEDD-47F2-9835-950AED57AA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884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70E72E-CEDD-47F2-9835-950AED57AA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077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 userDrawn="1"/>
        </p:nvSpPr>
        <p:spPr>
          <a:xfrm>
            <a:off x="7779293" y="1352770"/>
            <a:ext cx="786014" cy="319218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rot="10800000">
            <a:off x="459530" y="4059463"/>
            <a:ext cx="1469333" cy="59230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" y="1671988"/>
            <a:ext cx="12192000" cy="25471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8172299" y="1352771"/>
            <a:ext cx="4019701" cy="3253585"/>
          </a:xfrm>
          <a:prstGeom prst="rt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362138" y="4055479"/>
            <a:ext cx="1917757" cy="1193481"/>
          </a:xfrm>
          <a:prstGeom prst="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262857" y="2508180"/>
            <a:ext cx="0" cy="7823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: 圆角 14"/>
          <p:cNvSpPr/>
          <p:nvPr userDrawn="1"/>
        </p:nvSpPr>
        <p:spPr>
          <a:xfrm>
            <a:off x="453255" y="385003"/>
            <a:ext cx="659988" cy="659988"/>
          </a:xfrm>
          <a:prstGeom prst="roundRect">
            <a:avLst>
              <a:gd name="adj" fmla="val 8137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528403" y="479723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3996"/>
            <a:ext cx="12259733" cy="134767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3657255" y="2481994"/>
            <a:ext cx="6567229" cy="834756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zh-CN" altLang="en-US" dirty="0"/>
              <a:t>单击此处编辑母版标题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F4B2-0914-4733-A0BA-665183D08BEA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内容占位符 11"/>
          <p:cNvSpPr>
            <a:spLocks noGrp="1"/>
          </p:cNvSpPr>
          <p:nvPr>
            <p:ph sz="quarter" idx="13" hasCustomPrompt="1"/>
          </p:nvPr>
        </p:nvSpPr>
        <p:spPr>
          <a:xfrm>
            <a:off x="1171766" y="2490286"/>
            <a:ext cx="1676400" cy="762000"/>
          </a:xfrm>
        </p:spPr>
        <p:txBody>
          <a:bodyPr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lang="zh-CN" altLang="en-US" sz="5400" b="1" kern="1200" dirty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13500000" scaled="1"/>
                </a:gra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一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296335"/>
            <a:ext cx="12192000" cy="142366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02733"/>
            <a:ext cx="10515600" cy="535167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52FAC-129F-47B3-8026-6440B4B949E9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0" y="1"/>
            <a:ext cx="12192000" cy="279400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3399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 userDrawn="1"/>
        </p:nvSpPr>
        <p:spPr>
          <a:xfrm>
            <a:off x="7779293" y="1352770"/>
            <a:ext cx="786014" cy="319218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rot="10800000">
            <a:off x="459530" y="4059463"/>
            <a:ext cx="1469333" cy="59230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" y="1671988"/>
            <a:ext cx="12192000" cy="25471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8172299" y="1352771"/>
            <a:ext cx="4019701" cy="3253585"/>
          </a:xfrm>
          <a:prstGeom prst="rtTriangle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4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362138" y="4055479"/>
            <a:ext cx="1917757" cy="1193481"/>
          </a:xfrm>
          <a:prstGeom prst="triangle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4000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528403" y="479723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E650-2C00-4507-A3F3-10ACAE039F3E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10004108" y="239810"/>
            <a:ext cx="481118" cy="19539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418191"/>
            <a:ext cx="12192000" cy="1078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4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4000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664-A77E-462C-BAE9-0C987775B855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0035" y="418191"/>
            <a:ext cx="9906845" cy="107855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 b="1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00779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13186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31464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13186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4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90350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4000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39850"/>
            <a:ext cx="10515600" cy="47145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9E25-84EB-4EFA-84C1-CC796DCE1EDD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36078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289241"/>
            <a:ext cx="7069137" cy="693737"/>
          </a:xfrm>
        </p:spPr>
        <p:txBody>
          <a:bodyPr>
            <a:normAutofit/>
          </a:bodyPr>
          <a:lstStyle>
            <a:lvl1pPr marL="0" indent="0">
              <a:defRPr sz="3200" b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 userDrawn="1"/>
        </p:nvSpPr>
        <p:spPr>
          <a:xfrm>
            <a:off x="9532766" y="23981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80359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直角三角形 13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4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4000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11E12-9C44-41E9-887E-A761F3B52C1B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8381" y="232012"/>
            <a:ext cx="8811201" cy="53927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lang="zh-CN" altLang="en-US" sz="3000" b="1" kern="1200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778191"/>
            <a:ext cx="9832255" cy="693737"/>
          </a:xfrm>
        </p:spPr>
        <p:txBody>
          <a:bodyPr>
            <a:normAutofit/>
          </a:bodyPr>
          <a:lstStyle>
            <a:lvl1pPr marL="0" indent="0">
              <a:defRPr sz="3200" b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295634"/>
            <a:ext cx="12192000" cy="142366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02733"/>
            <a:ext cx="10515600" cy="535167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56B-E29C-4A6C-8E24-2B88D6A940A4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0" y="1"/>
            <a:ext cx="12192000" cy="279400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rgbClr val="74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 userDrawn="1"/>
        </p:nvSpPr>
        <p:spPr>
          <a:xfrm>
            <a:off x="7779293" y="1352770"/>
            <a:ext cx="786014" cy="319218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rot="10800000">
            <a:off x="459530" y="4059463"/>
            <a:ext cx="1469333" cy="59230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" y="1671988"/>
            <a:ext cx="12192000" cy="25471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8172299" y="1352771"/>
            <a:ext cx="4019701" cy="3253585"/>
          </a:xfrm>
          <a:prstGeom prst="rtTriangle">
            <a:avLst/>
          </a:prstGeom>
          <a:gradFill flip="none" rotWithShape="1">
            <a:gsLst>
              <a:gs pos="0">
                <a:srgbClr val="89B51B"/>
              </a:gs>
              <a:gs pos="100000">
                <a:srgbClr val="48631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362138" y="4055479"/>
            <a:ext cx="1917757" cy="1193481"/>
          </a:xfrm>
          <a:prstGeom prst="triangle">
            <a:avLst/>
          </a:prstGeom>
          <a:gradFill flip="none" rotWithShape="1">
            <a:gsLst>
              <a:gs pos="0">
                <a:srgbClr val="89B51B"/>
              </a:gs>
              <a:gs pos="100000">
                <a:srgbClr val="48631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528403" y="479723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3657255" y="2481994"/>
            <a:ext cx="6567229" cy="834756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zh-CN" altLang="en-US" dirty="0"/>
              <a:t>单击此处编辑母版标题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A841-E34D-4FF0-B4BD-1B91CA4227DB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sz="quarter" idx="13" hasCustomPrompt="1"/>
          </p:nvPr>
        </p:nvSpPr>
        <p:spPr>
          <a:xfrm>
            <a:off x="1212584" y="2528565"/>
            <a:ext cx="1676400" cy="762000"/>
          </a:xfrm>
        </p:spPr>
        <p:txBody>
          <a:bodyPr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lang="zh-CN" altLang="en-US" sz="5400" b="1" kern="1200" dirty="0">
                <a:gradFill>
                  <a:gsLst>
                    <a:gs pos="0">
                      <a:srgbClr val="89B51B"/>
                    </a:gs>
                    <a:gs pos="100000">
                      <a:srgbClr val="486311"/>
                    </a:gs>
                  </a:gsLst>
                  <a:lin ang="13500000" scaled="1"/>
                </a:gra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一</a:t>
            </a:r>
          </a:p>
        </p:txBody>
      </p:sp>
      <p:pic>
        <p:nvPicPr>
          <p:cNvPr id="17" name="图片 7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833" y="1772136"/>
            <a:ext cx="1186818" cy="7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10004108" y="239810"/>
            <a:ext cx="481118" cy="19539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418191"/>
            <a:ext cx="12192000" cy="1078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89B51B"/>
              </a:gs>
              <a:gs pos="100000">
                <a:srgbClr val="48631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89B51B"/>
              </a:gs>
              <a:gs pos="100000">
                <a:srgbClr val="48631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75411-8CC7-4EFA-8750-8FD8780D4E12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0035" y="418191"/>
            <a:ext cx="9906845" cy="107855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 b="1">
                <a:gradFill flip="none" rotWithShape="1">
                  <a:gsLst>
                    <a:gs pos="0">
                      <a:srgbClr val="34480C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00779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13186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31464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13186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89B51B"/>
              </a:gs>
              <a:gs pos="100000">
                <a:srgbClr val="48631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90350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89B51B"/>
              </a:gs>
              <a:gs pos="100000">
                <a:srgbClr val="48631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39850"/>
            <a:ext cx="10515600" cy="47145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CA0-A172-4185-BB7E-EB517C918941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36078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289241"/>
            <a:ext cx="7069137" cy="693737"/>
          </a:xfrm>
        </p:spPr>
        <p:txBody>
          <a:bodyPr>
            <a:normAutofit/>
          </a:bodyPr>
          <a:lstStyle>
            <a:lvl1pPr marL="0" indent="0">
              <a:defRPr sz="3200" b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23981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80359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直角三角形 16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89B51B"/>
              </a:gs>
              <a:gs pos="100000">
                <a:srgbClr val="48631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等腰三角形 17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89B51B"/>
              </a:gs>
              <a:gs pos="100000">
                <a:srgbClr val="48631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07CBB-19A8-4665-B58A-722FCB18AF58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8381" y="232012"/>
            <a:ext cx="9906845" cy="53927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lang="zh-CN" altLang="en-US" sz="3200" b="1" kern="1200" dirty="0">
                <a:gradFill flip="none" rotWithShape="1">
                  <a:gsLst>
                    <a:gs pos="0">
                      <a:srgbClr val="34480C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778191"/>
            <a:ext cx="7069137" cy="693737"/>
          </a:xfrm>
        </p:spPr>
        <p:txBody>
          <a:bodyPr>
            <a:normAutofit/>
          </a:bodyPr>
          <a:lstStyle>
            <a:lvl1pPr marL="0" indent="0">
              <a:defRPr sz="3200" b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10004108" y="239810"/>
            <a:ext cx="481118" cy="19539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418191"/>
            <a:ext cx="12192000" cy="1078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7831-DBB0-49A7-A102-9CD784E9CB93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0035" y="418191"/>
            <a:ext cx="9906845" cy="107855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 b="1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16200000" scaled="0"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295634"/>
            <a:ext cx="12192000" cy="142366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02733"/>
            <a:ext cx="10515600" cy="535167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ED490-FB5E-4C9F-8469-7AC12721EC10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0" y="1"/>
            <a:ext cx="12192000" cy="279400"/>
          </a:xfrm>
          <a:prstGeom prst="rect">
            <a:avLst/>
          </a:prstGeom>
          <a:gradFill>
            <a:gsLst>
              <a:gs pos="0">
                <a:srgbClr val="89B51B"/>
              </a:gs>
              <a:gs pos="100000">
                <a:srgbClr val="48631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 userDrawn="1"/>
        </p:nvSpPr>
        <p:spPr>
          <a:xfrm>
            <a:off x="7779293" y="1352770"/>
            <a:ext cx="786014" cy="319218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rot="10800000">
            <a:off x="459530" y="4059463"/>
            <a:ext cx="1469333" cy="59230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" y="1671988"/>
            <a:ext cx="12192000" cy="25471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8172299" y="1352771"/>
            <a:ext cx="4019701" cy="3253585"/>
          </a:xfrm>
          <a:prstGeom prst="rtTriangl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362138" y="4055479"/>
            <a:ext cx="1917757" cy="1193481"/>
          </a:xfrm>
          <a:prstGeom prst="triangl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528403" y="479723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643-1835-4F6D-B5F0-21A687C6F443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任意多边形: 形状 15"/>
          <p:cNvSpPr/>
          <p:nvPr userDrawn="1"/>
        </p:nvSpPr>
        <p:spPr>
          <a:xfrm>
            <a:off x="10633241" y="1671988"/>
            <a:ext cx="1162536" cy="1122024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10004108" y="239810"/>
            <a:ext cx="481118" cy="19539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418191"/>
            <a:ext cx="12192000" cy="1078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dirty="0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C32-CC2D-4BE9-9608-B4010ECD4B3B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0035" y="418191"/>
            <a:ext cx="9906845" cy="107855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 b="1">
                <a:gradFill flip="none" rotWithShape="1">
                  <a:gsLst>
                    <a:gs pos="0">
                      <a:srgbClr val="D05E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00779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13186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31464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131861"/>
            <a:ext cx="1947332" cy="1576189"/>
          </a:xfrm>
          <a:prstGeom prst="rtTriangl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903508"/>
            <a:ext cx="958426" cy="596459"/>
          </a:xfrm>
          <a:prstGeom prst="triangl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39850"/>
            <a:ext cx="10515600" cy="47145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3C034-2400-48AB-B287-9464A7971052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36078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340041"/>
            <a:ext cx="7069137" cy="69373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defRPr lang="zh-CN" altLang="en-US" sz="3600" b="1" kern="1200" dirty="0">
                <a:gradFill flip="none" rotWithShape="1">
                  <a:gsLst>
                    <a:gs pos="0">
                      <a:srgbClr val="D05E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23981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80359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直角三角形 13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FF9647"/>
              </a:gs>
              <a:gs pos="100000">
                <a:srgbClr val="DA7200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dirty="0"/>
          </a:p>
        </p:txBody>
      </p:sp>
      <p:sp>
        <p:nvSpPr>
          <p:cNvPr id="15" name="等腰三角形 14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FF9647"/>
              </a:gs>
              <a:gs pos="100000">
                <a:srgbClr val="DA720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3840-92A3-4E9D-9D0E-9E03DCA97C62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8381" y="232012"/>
            <a:ext cx="9906845" cy="53927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lang="zh-CN" altLang="en-US" sz="3200" b="1" kern="1200" dirty="0">
                <a:gradFill flip="none" rotWithShape="1">
                  <a:gsLst>
                    <a:gs pos="0">
                      <a:srgbClr val="D05E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778191"/>
            <a:ext cx="7069137" cy="693737"/>
          </a:xfrm>
        </p:spPr>
        <p:txBody>
          <a:bodyPr>
            <a:normAutofit/>
          </a:bodyPr>
          <a:lstStyle>
            <a:lvl1pPr marL="0" indent="0">
              <a:defRPr sz="3200" b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295634"/>
            <a:ext cx="12192000" cy="142366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02733"/>
            <a:ext cx="10515600" cy="535167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0E289-BB1B-4EC3-BC10-ABEA9AE3549F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0" y="1"/>
            <a:ext cx="12192000" cy="279400"/>
          </a:xfrm>
          <a:prstGeom prst="rect">
            <a:avLst/>
          </a:prstGeom>
          <a:gradFill flip="none" rotWithShape="1">
            <a:gsLst>
              <a:gs pos="0">
                <a:srgbClr val="FF9647"/>
              </a:gs>
              <a:gs pos="100000">
                <a:srgbClr val="DA7200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 userDrawn="1"/>
        </p:nvSpPr>
        <p:spPr>
          <a:xfrm>
            <a:off x="7779293" y="1352770"/>
            <a:ext cx="786014" cy="319218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rot="10800000">
            <a:off x="459530" y="4059463"/>
            <a:ext cx="1469333" cy="59230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" y="1671988"/>
            <a:ext cx="12192000" cy="25471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8172299" y="1352771"/>
            <a:ext cx="4019701" cy="3253585"/>
          </a:xfrm>
          <a:prstGeom prst="rtTriangl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69800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362138" y="4055479"/>
            <a:ext cx="1917757" cy="1193481"/>
          </a:xfrm>
          <a:prstGeom prst="triangl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6980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262857" y="2508180"/>
            <a:ext cx="0" cy="782385"/>
          </a:xfrm>
          <a:prstGeom prst="line">
            <a:avLst/>
          </a:prstGeom>
          <a:ln w="19050">
            <a:solidFill>
              <a:srgbClr val="F29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: 圆角 14"/>
          <p:cNvSpPr/>
          <p:nvPr userDrawn="1"/>
        </p:nvSpPr>
        <p:spPr>
          <a:xfrm>
            <a:off x="453255" y="385003"/>
            <a:ext cx="659988" cy="659988"/>
          </a:xfrm>
          <a:prstGeom prst="roundRect">
            <a:avLst>
              <a:gd name="adj" fmla="val 8137"/>
            </a:avLst>
          </a:prstGeom>
          <a:gradFill>
            <a:gsLst>
              <a:gs pos="0">
                <a:srgbClr val="E29100"/>
              </a:gs>
              <a:gs pos="100000">
                <a:srgbClr val="D05E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528403" y="479723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3996"/>
            <a:ext cx="12259733" cy="134767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3657255" y="2481994"/>
            <a:ext cx="6567229" cy="834756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zh-CN" altLang="en-US" dirty="0"/>
              <a:t>单击此处编辑母版标题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34E9-7869-40B8-B750-598FF9B2924B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sz="quarter" idx="13" hasCustomPrompt="1"/>
          </p:nvPr>
        </p:nvSpPr>
        <p:spPr>
          <a:xfrm>
            <a:off x="1204117" y="2520098"/>
            <a:ext cx="1676400" cy="762000"/>
          </a:xfrm>
        </p:spPr>
        <p:txBody>
          <a:bodyPr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lang="zh-CN" altLang="en-US" sz="5400" b="1" kern="1200" dirty="0">
                <a:gradFill>
                  <a:gsLst>
                    <a:gs pos="0">
                      <a:srgbClr val="E29100"/>
                    </a:gs>
                    <a:gs pos="100000">
                      <a:srgbClr val="D05E00"/>
                    </a:gs>
                  </a:gsLst>
                  <a:lin ang="13500000" scaled="1"/>
                </a:gra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一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28305" y="492419"/>
            <a:ext cx="2651990" cy="4633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10004108" y="239810"/>
            <a:ext cx="481118" cy="19539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418191"/>
            <a:ext cx="12192000" cy="1078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69800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dirty="0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6980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8D4F-4073-4F7D-B8CF-7CC4A2B26FA4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0035" y="418191"/>
            <a:ext cx="9906845" cy="107855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 b="1">
                <a:gradFill flip="none" rotWithShape="1">
                  <a:gsLst>
                    <a:gs pos="0">
                      <a:srgbClr val="D05E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00779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13186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31464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13186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69800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90350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6980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39850"/>
            <a:ext cx="10515600" cy="47145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8834-CF1F-443A-9329-1AA53AB0C20B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36078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340041"/>
            <a:ext cx="7069137" cy="69373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defRPr lang="zh-CN" altLang="en-US" sz="3600" b="1" kern="1200" dirty="0">
                <a:gradFill flip="none" rotWithShape="1">
                  <a:gsLst>
                    <a:gs pos="0">
                      <a:srgbClr val="D05E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23981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80359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直角三角形 13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69800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dirty="0"/>
          </a:p>
        </p:txBody>
      </p:sp>
      <p:sp>
        <p:nvSpPr>
          <p:cNvPr id="15" name="等腰三角形 14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6980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A56A-6ED8-46C1-83C0-A7372179804B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8381" y="232012"/>
            <a:ext cx="9906845" cy="53927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lang="zh-CN" altLang="en-US" sz="3200" b="1" kern="1200" dirty="0">
                <a:gradFill flip="none" rotWithShape="1">
                  <a:gsLst>
                    <a:gs pos="0">
                      <a:srgbClr val="D05E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778191"/>
            <a:ext cx="7069137" cy="693737"/>
          </a:xfrm>
        </p:spPr>
        <p:txBody>
          <a:bodyPr>
            <a:normAutofit/>
          </a:bodyPr>
          <a:lstStyle>
            <a:lvl1pPr marL="0" indent="0">
              <a:defRPr sz="3200" b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00779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13186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31464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13186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90350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39850"/>
            <a:ext cx="10515600" cy="47145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2F24-D858-4855-B7CE-9E8E2C5091EA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36078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289241"/>
            <a:ext cx="7069137" cy="693737"/>
          </a:xfrm>
        </p:spPr>
        <p:txBody>
          <a:bodyPr>
            <a:normAutofit/>
          </a:bodyPr>
          <a:lstStyle>
            <a:lvl1pPr marL="0" indent="0">
              <a:defRPr sz="3200" b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295634"/>
            <a:ext cx="12192000" cy="142366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02733"/>
            <a:ext cx="10515600" cy="535167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03E6-B731-4511-A4FA-B8BBE3D547D1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0" y="1"/>
            <a:ext cx="12192000" cy="279400"/>
          </a:xfrm>
          <a:prstGeom prst="rect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69800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C27A0-FE42-4896-9903-7165AC01AF4D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6C24-BE98-4309-8332-BC05BC0B5F70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6801-6589-48CB-B243-11C861340FDE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7B49-B65E-48A0-888D-5F0F517546ED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255F-6356-441A-84B7-D0D446EF3C13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AA16C-CA4B-4499-8F8F-6B8191D56AF6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8"/>
          <p:cNvSpPr/>
          <p:nvPr userDrawn="1"/>
        </p:nvSpPr>
        <p:spPr>
          <a:xfrm>
            <a:off x="0" y="4487331"/>
            <a:ext cx="12192000" cy="2370667"/>
          </a:xfrm>
          <a:custGeom>
            <a:avLst/>
            <a:gdLst>
              <a:gd name="connsiteX0" fmla="*/ 0 w 9144000"/>
              <a:gd name="connsiteY0" fmla="*/ 0 h 2349500"/>
              <a:gd name="connsiteX1" fmla="*/ 9144000 w 9144000"/>
              <a:gd name="connsiteY1" fmla="*/ 0 h 2349500"/>
              <a:gd name="connsiteX2" fmla="*/ 9144000 w 9144000"/>
              <a:gd name="connsiteY2" fmla="*/ 2349500 h 2349500"/>
              <a:gd name="connsiteX3" fmla="*/ 0 w 9144000"/>
              <a:gd name="connsiteY3" fmla="*/ 2349500 h 2349500"/>
              <a:gd name="connsiteX4" fmla="*/ 0 w 9144000"/>
              <a:gd name="connsiteY4" fmla="*/ 0 h 2349500"/>
              <a:gd name="connsiteX0-1" fmla="*/ 0 w 9144000"/>
              <a:gd name="connsiteY0-2" fmla="*/ 0 h 2349500"/>
              <a:gd name="connsiteX1-3" fmla="*/ 9144000 w 9144000"/>
              <a:gd name="connsiteY1-4" fmla="*/ 0 h 2349500"/>
              <a:gd name="connsiteX2-5" fmla="*/ 9144000 w 9144000"/>
              <a:gd name="connsiteY2-6" fmla="*/ 2349500 h 2349500"/>
              <a:gd name="connsiteX3-7" fmla="*/ 0 w 9144000"/>
              <a:gd name="connsiteY3-8" fmla="*/ 2349500 h 2349500"/>
              <a:gd name="connsiteX4-9" fmla="*/ 0 w 9144000"/>
              <a:gd name="connsiteY4-10" fmla="*/ 0 h 2349500"/>
              <a:gd name="connsiteX0-11" fmla="*/ 0 w 9144000"/>
              <a:gd name="connsiteY0-12" fmla="*/ 0 h 2349500"/>
              <a:gd name="connsiteX1-13" fmla="*/ 9144000 w 9144000"/>
              <a:gd name="connsiteY1-14" fmla="*/ 0 h 2349500"/>
              <a:gd name="connsiteX2-15" fmla="*/ 9144000 w 9144000"/>
              <a:gd name="connsiteY2-16" fmla="*/ 2349500 h 2349500"/>
              <a:gd name="connsiteX3-17" fmla="*/ 0 w 9144000"/>
              <a:gd name="connsiteY3-18" fmla="*/ 2349500 h 2349500"/>
              <a:gd name="connsiteX4-19" fmla="*/ 0 w 9144000"/>
              <a:gd name="connsiteY4-20" fmla="*/ 0 h 2349500"/>
              <a:gd name="connsiteX0-21" fmla="*/ 0 w 9144000"/>
              <a:gd name="connsiteY0-22" fmla="*/ 0 h 2349500"/>
              <a:gd name="connsiteX1-23" fmla="*/ 9144000 w 9144000"/>
              <a:gd name="connsiteY1-24" fmla="*/ 0 h 2349500"/>
              <a:gd name="connsiteX2-25" fmla="*/ 9144000 w 9144000"/>
              <a:gd name="connsiteY2-26" fmla="*/ 2349500 h 2349500"/>
              <a:gd name="connsiteX3-27" fmla="*/ 0 w 9144000"/>
              <a:gd name="connsiteY3-28" fmla="*/ 2349500 h 2349500"/>
              <a:gd name="connsiteX4-29" fmla="*/ 0 w 9144000"/>
              <a:gd name="connsiteY4-30" fmla="*/ 0 h 23495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144000" h="2349500">
                <a:moveTo>
                  <a:pt x="0" y="0"/>
                </a:moveTo>
                <a:cubicBezTo>
                  <a:pt x="3949700" y="1257300"/>
                  <a:pt x="6375400" y="749300"/>
                  <a:pt x="9144000" y="0"/>
                </a:cubicBezTo>
                <a:lnTo>
                  <a:pt x="9144000" y="2349500"/>
                </a:lnTo>
                <a:lnTo>
                  <a:pt x="0" y="2349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14400000" scaled="0"/>
          </a:gradFill>
          <a:ln>
            <a:noFill/>
          </a:ln>
          <a:effectLst>
            <a:outerShdw blurRad="762000" dist="38100" algn="l" rotWithShape="0">
              <a:schemeClr val="bg1">
                <a:lumMod val="65000"/>
                <a:alpha val="57000"/>
              </a:scheme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8" name="矩形 18"/>
          <p:cNvSpPr/>
          <p:nvPr userDrawn="1"/>
        </p:nvSpPr>
        <p:spPr>
          <a:xfrm>
            <a:off x="0" y="5141062"/>
            <a:ext cx="12192000" cy="1716938"/>
          </a:xfrm>
          <a:custGeom>
            <a:avLst/>
            <a:gdLst>
              <a:gd name="connsiteX0" fmla="*/ 0 w 9144000"/>
              <a:gd name="connsiteY0" fmla="*/ 0 h 2349500"/>
              <a:gd name="connsiteX1" fmla="*/ 9144000 w 9144000"/>
              <a:gd name="connsiteY1" fmla="*/ 0 h 2349500"/>
              <a:gd name="connsiteX2" fmla="*/ 9144000 w 9144000"/>
              <a:gd name="connsiteY2" fmla="*/ 2349500 h 2349500"/>
              <a:gd name="connsiteX3" fmla="*/ 0 w 9144000"/>
              <a:gd name="connsiteY3" fmla="*/ 2349500 h 2349500"/>
              <a:gd name="connsiteX4" fmla="*/ 0 w 9144000"/>
              <a:gd name="connsiteY4" fmla="*/ 0 h 2349500"/>
              <a:gd name="connsiteX0-1" fmla="*/ 0 w 9144000"/>
              <a:gd name="connsiteY0-2" fmla="*/ 0 h 2349500"/>
              <a:gd name="connsiteX1-3" fmla="*/ 9144000 w 9144000"/>
              <a:gd name="connsiteY1-4" fmla="*/ 0 h 2349500"/>
              <a:gd name="connsiteX2-5" fmla="*/ 9144000 w 9144000"/>
              <a:gd name="connsiteY2-6" fmla="*/ 2349500 h 2349500"/>
              <a:gd name="connsiteX3-7" fmla="*/ 0 w 9144000"/>
              <a:gd name="connsiteY3-8" fmla="*/ 2349500 h 2349500"/>
              <a:gd name="connsiteX4-9" fmla="*/ 0 w 9144000"/>
              <a:gd name="connsiteY4-10" fmla="*/ 0 h 2349500"/>
              <a:gd name="connsiteX0-11" fmla="*/ 0 w 9144000"/>
              <a:gd name="connsiteY0-12" fmla="*/ 0 h 2349500"/>
              <a:gd name="connsiteX1-13" fmla="*/ 9144000 w 9144000"/>
              <a:gd name="connsiteY1-14" fmla="*/ 0 h 2349500"/>
              <a:gd name="connsiteX2-15" fmla="*/ 9144000 w 9144000"/>
              <a:gd name="connsiteY2-16" fmla="*/ 2349500 h 2349500"/>
              <a:gd name="connsiteX3-17" fmla="*/ 0 w 9144000"/>
              <a:gd name="connsiteY3-18" fmla="*/ 2349500 h 2349500"/>
              <a:gd name="connsiteX4-19" fmla="*/ 0 w 9144000"/>
              <a:gd name="connsiteY4-20" fmla="*/ 0 h 2349500"/>
              <a:gd name="connsiteX0-21" fmla="*/ 0 w 9144000"/>
              <a:gd name="connsiteY0-22" fmla="*/ 0 h 2349500"/>
              <a:gd name="connsiteX1-23" fmla="*/ 9144000 w 9144000"/>
              <a:gd name="connsiteY1-24" fmla="*/ 0 h 2349500"/>
              <a:gd name="connsiteX2-25" fmla="*/ 9144000 w 9144000"/>
              <a:gd name="connsiteY2-26" fmla="*/ 2349500 h 2349500"/>
              <a:gd name="connsiteX3-27" fmla="*/ 0 w 9144000"/>
              <a:gd name="connsiteY3-28" fmla="*/ 2349500 h 2349500"/>
              <a:gd name="connsiteX4-29" fmla="*/ 0 w 9144000"/>
              <a:gd name="connsiteY4-30" fmla="*/ 0 h 2349500"/>
              <a:gd name="connsiteX0-31" fmla="*/ 0 w 9144000"/>
              <a:gd name="connsiteY0-32" fmla="*/ 1034670 h 3384170"/>
              <a:gd name="connsiteX1-33" fmla="*/ 9144000 w 9144000"/>
              <a:gd name="connsiteY1-34" fmla="*/ 0 h 3384170"/>
              <a:gd name="connsiteX2-35" fmla="*/ 9144000 w 9144000"/>
              <a:gd name="connsiteY2-36" fmla="*/ 3384170 h 3384170"/>
              <a:gd name="connsiteX3-37" fmla="*/ 0 w 9144000"/>
              <a:gd name="connsiteY3-38" fmla="*/ 3384170 h 3384170"/>
              <a:gd name="connsiteX4-39" fmla="*/ 0 w 9144000"/>
              <a:gd name="connsiteY4-40" fmla="*/ 1034670 h 33841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144000" h="3384170">
                <a:moveTo>
                  <a:pt x="0" y="1034670"/>
                </a:moveTo>
                <a:cubicBezTo>
                  <a:pt x="3949700" y="2291970"/>
                  <a:pt x="6375400" y="749300"/>
                  <a:pt x="9144000" y="0"/>
                </a:cubicBezTo>
                <a:lnTo>
                  <a:pt x="9144000" y="3384170"/>
                </a:lnTo>
                <a:lnTo>
                  <a:pt x="0" y="3384170"/>
                </a:lnTo>
                <a:lnTo>
                  <a:pt x="0" y="1034670"/>
                </a:lnTo>
                <a:close/>
              </a:path>
            </a:pathLst>
          </a:custGeom>
          <a:gradFill>
            <a:gsLst>
              <a:gs pos="0">
                <a:schemeClr val="bg1">
                  <a:alpha val="26000"/>
                </a:schemeClr>
              </a:gs>
              <a:gs pos="100000">
                <a:schemeClr val="bg1">
                  <a:alpha val="0"/>
                </a:schemeClr>
              </a:gs>
            </a:gsLst>
            <a:lin ang="14400000" scaled="0"/>
          </a:gradFill>
          <a:ln>
            <a:noFill/>
          </a:ln>
          <a:effectLst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9" name="矩形 18"/>
          <p:cNvSpPr/>
          <p:nvPr userDrawn="1"/>
        </p:nvSpPr>
        <p:spPr>
          <a:xfrm flipH="1">
            <a:off x="0" y="5825122"/>
            <a:ext cx="12192000" cy="1032876"/>
          </a:xfrm>
          <a:custGeom>
            <a:avLst/>
            <a:gdLst>
              <a:gd name="connsiteX0" fmla="*/ 0 w 9144000"/>
              <a:gd name="connsiteY0" fmla="*/ 0 h 2349500"/>
              <a:gd name="connsiteX1" fmla="*/ 9144000 w 9144000"/>
              <a:gd name="connsiteY1" fmla="*/ 0 h 2349500"/>
              <a:gd name="connsiteX2" fmla="*/ 9144000 w 9144000"/>
              <a:gd name="connsiteY2" fmla="*/ 2349500 h 2349500"/>
              <a:gd name="connsiteX3" fmla="*/ 0 w 9144000"/>
              <a:gd name="connsiteY3" fmla="*/ 2349500 h 2349500"/>
              <a:gd name="connsiteX4" fmla="*/ 0 w 9144000"/>
              <a:gd name="connsiteY4" fmla="*/ 0 h 2349500"/>
              <a:gd name="connsiteX0-1" fmla="*/ 0 w 9144000"/>
              <a:gd name="connsiteY0-2" fmla="*/ 0 h 2349500"/>
              <a:gd name="connsiteX1-3" fmla="*/ 9144000 w 9144000"/>
              <a:gd name="connsiteY1-4" fmla="*/ 0 h 2349500"/>
              <a:gd name="connsiteX2-5" fmla="*/ 9144000 w 9144000"/>
              <a:gd name="connsiteY2-6" fmla="*/ 2349500 h 2349500"/>
              <a:gd name="connsiteX3-7" fmla="*/ 0 w 9144000"/>
              <a:gd name="connsiteY3-8" fmla="*/ 2349500 h 2349500"/>
              <a:gd name="connsiteX4-9" fmla="*/ 0 w 9144000"/>
              <a:gd name="connsiteY4-10" fmla="*/ 0 h 2349500"/>
              <a:gd name="connsiteX0-11" fmla="*/ 0 w 9144000"/>
              <a:gd name="connsiteY0-12" fmla="*/ 0 h 2349500"/>
              <a:gd name="connsiteX1-13" fmla="*/ 9144000 w 9144000"/>
              <a:gd name="connsiteY1-14" fmla="*/ 0 h 2349500"/>
              <a:gd name="connsiteX2-15" fmla="*/ 9144000 w 9144000"/>
              <a:gd name="connsiteY2-16" fmla="*/ 2349500 h 2349500"/>
              <a:gd name="connsiteX3-17" fmla="*/ 0 w 9144000"/>
              <a:gd name="connsiteY3-18" fmla="*/ 2349500 h 2349500"/>
              <a:gd name="connsiteX4-19" fmla="*/ 0 w 9144000"/>
              <a:gd name="connsiteY4-20" fmla="*/ 0 h 2349500"/>
              <a:gd name="connsiteX0-21" fmla="*/ 0 w 9144000"/>
              <a:gd name="connsiteY0-22" fmla="*/ 0 h 2349500"/>
              <a:gd name="connsiteX1-23" fmla="*/ 9144000 w 9144000"/>
              <a:gd name="connsiteY1-24" fmla="*/ 0 h 2349500"/>
              <a:gd name="connsiteX2-25" fmla="*/ 9144000 w 9144000"/>
              <a:gd name="connsiteY2-26" fmla="*/ 2349500 h 2349500"/>
              <a:gd name="connsiteX3-27" fmla="*/ 0 w 9144000"/>
              <a:gd name="connsiteY3-28" fmla="*/ 2349500 h 2349500"/>
              <a:gd name="connsiteX4-29" fmla="*/ 0 w 9144000"/>
              <a:gd name="connsiteY4-30" fmla="*/ 0 h 2349500"/>
              <a:gd name="connsiteX0-31" fmla="*/ 0 w 9144000"/>
              <a:gd name="connsiteY0-32" fmla="*/ 1034670 h 3384170"/>
              <a:gd name="connsiteX1-33" fmla="*/ 9144000 w 9144000"/>
              <a:gd name="connsiteY1-34" fmla="*/ 0 h 3384170"/>
              <a:gd name="connsiteX2-35" fmla="*/ 9144000 w 9144000"/>
              <a:gd name="connsiteY2-36" fmla="*/ 3384170 h 3384170"/>
              <a:gd name="connsiteX3-37" fmla="*/ 0 w 9144000"/>
              <a:gd name="connsiteY3-38" fmla="*/ 3384170 h 3384170"/>
              <a:gd name="connsiteX4-39" fmla="*/ 0 w 9144000"/>
              <a:gd name="connsiteY4-40" fmla="*/ 1034670 h 33841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144000" h="3384170">
                <a:moveTo>
                  <a:pt x="0" y="1034670"/>
                </a:moveTo>
                <a:cubicBezTo>
                  <a:pt x="3949700" y="2291970"/>
                  <a:pt x="6375400" y="749300"/>
                  <a:pt x="9144000" y="0"/>
                </a:cubicBezTo>
                <a:lnTo>
                  <a:pt x="9144000" y="3384170"/>
                </a:lnTo>
                <a:lnTo>
                  <a:pt x="0" y="3384170"/>
                </a:lnTo>
                <a:lnTo>
                  <a:pt x="0" y="1034670"/>
                </a:lnTo>
                <a:close/>
              </a:path>
            </a:pathLst>
          </a:custGeom>
          <a:gradFill>
            <a:gsLst>
              <a:gs pos="0">
                <a:schemeClr val="bg1">
                  <a:alpha val="26000"/>
                </a:schemeClr>
              </a:gs>
              <a:gs pos="100000">
                <a:schemeClr val="bg1">
                  <a:alpha val="0"/>
                </a:schemeClr>
              </a:gs>
            </a:gsLst>
            <a:lin ang="14400000" scaled="0"/>
          </a:gradFill>
          <a:ln>
            <a:noFill/>
          </a:ln>
          <a:effectLst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B7D2-1E20-45D2-8C04-9A28D173BA64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6A537-763A-4272-B3EB-DDEB6B96C5B0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0190-3F81-4679-B957-98ED7C2747A6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Rounded Rectangle 8"/>
          <p:cNvSpPr/>
          <p:nvPr userDrawn="1"/>
        </p:nvSpPr>
        <p:spPr>
          <a:xfrm>
            <a:off x="838200" y="822648"/>
            <a:ext cx="3629234" cy="7810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 w="114300">
            <a:gradFill>
              <a:gsLst>
                <a:gs pos="0">
                  <a:srgbClr val="3C70F4"/>
                </a:gs>
                <a:gs pos="100000">
                  <a:schemeClr val="tx2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8" name="Rounded Rectangle 8"/>
          <p:cNvSpPr/>
          <p:nvPr userDrawn="1"/>
        </p:nvSpPr>
        <p:spPr>
          <a:xfrm>
            <a:off x="838200" y="822648"/>
            <a:ext cx="1311681" cy="781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838200" y="1889448"/>
            <a:ext cx="3629234" cy="78105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143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0" name="Rounded Rectangle 8"/>
          <p:cNvSpPr/>
          <p:nvPr userDrawn="1"/>
        </p:nvSpPr>
        <p:spPr>
          <a:xfrm>
            <a:off x="838200" y="1889448"/>
            <a:ext cx="1311681" cy="781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1" name="Rounded Rectangle 8"/>
          <p:cNvSpPr/>
          <p:nvPr userDrawn="1"/>
        </p:nvSpPr>
        <p:spPr>
          <a:xfrm>
            <a:off x="838200" y="2874476"/>
            <a:ext cx="3629234" cy="78105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1143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2" name="Rounded Rectangle 8"/>
          <p:cNvSpPr/>
          <p:nvPr userDrawn="1"/>
        </p:nvSpPr>
        <p:spPr>
          <a:xfrm>
            <a:off x="838200" y="2874476"/>
            <a:ext cx="1311681" cy="781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3" name="Rounded Rectangle 8"/>
          <p:cNvSpPr/>
          <p:nvPr userDrawn="1"/>
        </p:nvSpPr>
        <p:spPr>
          <a:xfrm>
            <a:off x="838200" y="3859504"/>
            <a:ext cx="3629234" cy="78105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 w="1143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4" name="Rounded Rectangle 8"/>
          <p:cNvSpPr/>
          <p:nvPr userDrawn="1"/>
        </p:nvSpPr>
        <p:spPr>
          <a:xfrm>
            <a:off x="838200" y="3859504"/>
            <a:ext cx="1311681" cy="781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5" name="Rounded Rectangle 8"/>
          <p:cNvSpPr/>
          <p:nvPr userDrawn="1"/>
        </p:nvSpPr>
        <p:spPr>
          <a:xfrm>
            <a:off x="838200" y="4903978"/>
            <a:ext cx="3629234" cy="781050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 w="1143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6" name="Rounded Rectangle 8"/>
          <p:cNvSpPr/>
          <p:nvPr userDrawn="1"/>
        </p:nvSpPr>
        <p:spPr>
          <a:xfrm>
            <a:off x="838200" y="4903978"/>
            <a:ext cx="1311681" cy="781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23981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80359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DC0A8-7BCC-404E-A18E-DE4260DFE5F6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8381" y="232012"/>
            <a:ext cx="9906845" cy="53927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200" b="1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16200000" scaled="0"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778191"/>
            <a:ext cx="7069137" cy="693737"/>
          </a:xfrm>
        </p:spPr>
        <p:txBody>
          <a:bodyPr>
            <a:normAutofit/>
          </a:bodyPr>
          <a:lstStyle>
            <a:lvl1pPr marL="0" indent="0">
              <a:defRPr sz="3200" b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Freeform: Shape 58"/>
          <p:cNvSpPr/>
          <p:nvPr userDrawn="1"/>
        </p:nvSpPr>
        <p:spPr>
          <a:xfrm>
            <a:off x="-2" y="1066801"/>
            <a:ext cx="12192000" cy="5791198"/>
          </a:xfrm>
          <a:custGeom>
            <a:avLst/>
            <a:gdLst>
              <a:gd name="connsiteX0" fmla="*/ 12186277 w 12192000"/>
              <a:gd name="connsiteY0" fmla="*/ 0 h 5791198"/>
              <a:gd name="connsiteX1" fmla="*/ 12192000 w 12192000"/>
              <a:gd name="connsiteY1" fmla="*/ 0 h 5791198"/>
              <a:gd name="connsiteX2" fmla="*/ 12192000 w 12192000"/>
              <a:gd name="connsiteY2" fmla="*/ 1174407 h 5791198"/>
              <a:gd name="connsiteX3" fmla="*/ 12190762 w 12192000"/>
              <a:gd name="connsiteY3" fmla="*/ 1167726 h 5791198"/>
              <a:gd name="connsiteX4" fmla="*/ 12186154 w 12192000"/>
              <a:gd name="connsiteY4" fmla="*/ 55763 h 5791198"/>
              <a:gd name="connsiteX5" fmla="*/ 0 w 12192000"/>
              <a:gd name="connsiteY5" fmla="*/ 0 h 5791198"/>
              <a:gd name="connsiteX6" fmla="*/ 1 w 12192000"/>
              <a:gd name="connsiteY6" fmla="*/ 0 h 5791198"/>
              <a:gd name="connsiteX7" fmla="*/ 1 w 12192000"/>
              <a:gd name="connsiteY7" fmla="*/ 138954 h 5791198"/>
              <a:gd name="connsiteX8" fmla="*/ 1 w 12192000"/>
              <a:gd name="connsiteY8" fmla="*/ 311760 h 5791198"/>
              <a:gd name="connsiteX9" fmla="*/ 2034347 w 12192000"/>
              <a:gd name="connsiteY9" fmla="*/ 1952215 h 5791198"/>
              <a:gd name="connsiteX10" fmla="*/ 5230172 w 12192000"/>
              <a:gd name="connsiteY10" fmla="*/ 255192 h 5791198"/>
              <a:gd name="connsiteX11" fmla="*/ 7165969 w 12192000"/>
              <a:gd name="connsiteY11" fmla="*/ 764299 h 5791198"/>
              <a:gd name="connsiteX12" fmla="*/ 10023908 w 12192000"/>
              <a:gd name="connsiteY12" fmla="*/ 71348 h 5791198"/>
              <a:gd name="connsiteX13" fmla="*/ 12180490 w 12192000"/>
              <a:gd name="connsiteY13" fmla="*/ 1160782 h 5791198"/>
              <a:gd name="connsiteX14" fmla="*/ 12192000 w 12192000"/>
              <a:gd name="connsiteY14" fmla="*/ 1174412 h 5791198"/>
              <a:gd name="connsiteX15" fmla="*/ 12192000 w 12192000"/>
              <a:gd name="connsiteY15" fmla="*/ 5791198 h 5791198"/>
              <a:gd name="connsiteX16" fmla="*/ 0 w 12192000"/>
              <a:gd name="connsiteY16" fmla="*/ 5791198 h 5791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5791198">
                <a:moveTo>
                  <a:pt x="12186277" y="0"/>
                </a:moveTo>
                <a:lnTo>
                  <a:pt x="12192000" y="0"/>
                </a:lnTo>
                <a:lnTo>
                  <a:pt x="12192000" y="1174407"/>
                </a:lnTo>
                <a:lnTo>
                  <a:pt x="12190762" y="1167726"/>
                </a:lnTo>
                <a:cubicBezTo>
                  <a:pt x="12185741" y="1104765"/>
                  <a:pt x="12185149" y="609585"/>
                  <a:pt x="12186154" y="55763"/>
                </a:cubicBezTo>
                <a:close/>
                <a:moveTo>
                  <a:pt x="0" y="0"/>
                </a:moveTo>
                <a:lnTo>
                  <a:pt x="1" y="0"/>
                </a:lnTo>
                <a:lnTo>
                  <a:pt x="1" y="138954"/>
                </a:lnTo>
                <a:cubicBezTo>
                  <a:pt x="1" y="194737"/>
                  <a:pt x="1" y="252320"/>
                  <a:pt x="1" y="311760"/>
                </a:cubicBezTo>
                <a:cubicBezTo>
                  <a:pt x="218218" y="827937"/>
                  <a:pt x="915105" y="2121917"/>
                  <a:pt x="2034347" y="1952215"/>
                </a:cubicBezTo>
                <a:cubicBezTo>
                  <a:pt x="3160629" y="1782513"/>
                  <a:pt x="4554403" y="375398"/>
                  <a:pt x="5230172" y="255192"/>
                </a:cubicBezTo>
                <a:cubicBezTo>
                  <a:pt x="5905941" y="142057"/>
                  <a:pt x="6701378" y="714803"/>
                  <a:pt x="7165969" y="764299"/>
                </a:cubicBezTo>
                <a:cubicBezTo>
                  <a:pt x="7630560" y="820867"/>
                  <a:pt x="8862430" y="177412"/>
                  <a:pt x="10023908" y="71348"/>
                </a:cubicBezTo>
                <a:cubicBezTo>
                  <a:pt x="11119394" y="-34716"/>
                  <a:pt x="12066394" y="1027581"/>
                  <a:pt x="12180490" y="1160782"/>
                </a:cubicBezTo>
                <a:lnTo>
                  <a:pt x="12192000" y="1174412"/>
                </a:lnTo>
                <a:lnTo>
                  <a:pt x="12192000" y="5791198"/>
                </a:lnTo>
                <a:lnTo>
                  <a:pt x="0" y="5791198"/>
                </a:lnTo>
                <a:close/>
              </a:path>
            </a:pathLst>
          </a:custGeom>
          <a:solidFill>
            <a:srgbClr val="3C70F4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19" name="Google Shape;72;p8"/>
          <p:cNvSpPr/>
          <p:nvPr userDrawn="1"/>
        </p:nvSpPr>
        <p:spPr>
          <a:xfrm flipH="1">
            <a:off x="-2" y="3511522"/>
            <a:ext cx="4787247" cy="3346477"/>
          </a:xfrm>
          <a:custGeom>
            <a:avLst/>
            <a:gdLst/>
            <a:ahLst/>
            <a:cxnLst/>
            <a:rect l="l" t="t" r="r" b="b"/>
            <a:pathLst>
              <a:path w="120202" h="84026" extrusionOk="0">
                <a:moveTo>
                  <a:pt x="94082" y="0"/>
                </a:moveTo>
                <a:lnTo>
                  <a:pt x="93317" y="15"/>
                </a:lnTo>
                <a:lnTo>
                  <a:pt x="92551" y="30"/>
                </a:lnTo>
                <a:lnTo>
                  <a:pt x="91800" y="59"/>
                </a:lnTo>
                <a:lnTo>
                  <a:pt x="91035" y="118"/>
                </a:lnTo>
                <a:lnTo>
                  <a:pt x="90269" y="177"/>
                </a:lnTo>
                <a:lnTo>
                  <a:pt x="89518" y="250"/>
                </a:lnTo>
                <a:lnTo>
                  <a:pt x="88752" y="339"/>
                </a:lnTo>
                <a:lnTo>
                  <a:pt x="88002" y="442"/>
                </a:lnTo>
                <a:lnTo>
                  <a:pt x="87265" y="560"/>
                </a:lnTo>
                <a:lnTo>
                  <a:pt x="86514" y="692"/>
                </a:lnTo>
                <a:lnTo>
                  <a:pt x="85778" y="825"/>
                </a:lnTo>
                <a:lnTo>
                  <a:pt x="85057" y="972"/>
                </a:lnTo>
                <a:lnTo>
                  <a:pt x="84321" y="1134"/>
                </a:lnTo>
                <a:lnTo>
                  <a:pt x="83614" y="1311"/>
                </a:lnTo>
                <a:lnTo>
                  <a:pt x="82907" y="1487"/>
                </a:lnTo>
                <a:lnTo>
                  <a:pt x="82201" y="1679"/>
                </a:lnTo>
                <a:lnTo>
                  <a:pt x="81509" y="1870"/>
                </a:lnTo>
                <a:lnTo>
                  <a:pt x="80861" y="2076"/>
                </a:lnTo>
                <a:lnTo>
                  <a:pt x="80228" y="2282"/>
                </a:lnTo>
                <a:lnTo>
                  <a:pt x="79595" y="2503"/>
                </a:lnTo>
                <a:lnTo>
                  <a:pt x="78976" y="2739"/>
                </a:lnTo>
                <a:lnTo>
                  <a:pt x="78343" y="2974"/>
                </a:lnTo>
                <a:lnTo>
                  <a:pt x="77725" y="3225"/>
                </a:lnTo>
                <a:lnTo>
                  <a:pt x="76503" y="3755"/>
                </a:lnTo>
                <a:lnTo>
                  <a:pt x="75281" y="4314"/>
                </a:lnTo>
                <a:lnTo>
                  <a:pt x="74073" y="4874"/>
                </a:lnTo>
                <a:lnTo>
                  <a:pt x="71659" y="6007"/>
                </a:lnTo>
                <a:lnTo>
                  <a:pt x="70437" y="6567"/>
                </a:lnTo>
                <a:lnTo>
                  <a:pt x="69215" y="7111"/>
                </a:lnTo>
                <a:lnTo>
                  <a:pt x="68611" y="7362"/>
                </a:lnTo>
                <a:lnTo>
                  <a:pt x="67993" y="7612"/>
                </a:lnTo>
                <a:lnTo>
                  <a:pt x="67374" y="7862"/>
                </a:lnTo>
                <a:lnTo>
                  <a:pt x="66756" y="8098"/>
                </a:lnTo>
                <a:lnTo>
                  <a:pt x="66123" y="8319"/>
                </a:lnTo>
                <a:lnTo>
                  <a:pt x="65490" y="8525"/>
                </a:lnTo>
                <a:lnTo>
                  <a:pt x="64857" y="8716"/>
                </a:lnTo>
                <a:lnTo>
                  <a:pt x="64209" y="8908"/>
                </a:lnTo>
                <a:lnTo>
                  <a:pt x="63561" y="9070"/>
                </a:lnTo>
                <a:lnTo>
                  <a:pt x="62898" y="9217"/>
                </a:lnTo>
                <a:lnTo>
                  <a:pt x="62236" y="9349"/>
                </a:lnTo>
                <a:lnTo>
                  <a:pt x="61573" y="9467"/>
                </a:lnTo>
                <a:lnTo>
                  <a:pt x="60646" y="9585"/>
                </a:lnTo>
                <a:lnTo>
                  <a:pt x="59718" y="9688"/>
                </a:lnTo>
                <a:lnTo>
                  <a:pt x="58790" y="9762"/>
                </a:lnTo>
                <a:lnTo>
                  <a:pt x="57863" y="9806"/>
                </a:lnTo>
                <a:lnTo>
                  <a:pt x="56935" y="9835"/>
                </a:lnTo>
                <a:lnTo>
                  <a:pt x="55993" y="9850"/>
                </a:lnTo>
                <a:lnTo>
                  <a:pt x="55066" y="9835"/>
                </a:lnTo>
                <a:lnTo>
                  <a:pt x="54138" y="9806"/>
                </a:lnTo>
                <a:lnTo>
                  <a:pt x="53210" y="9762"/>
                </a:lnTo>
                <a:lnTo>
                  <a:pt x="52268" y="9703"/>
                </a:lnTo>
                <a:lnTo>
                  <a:pt x="51341" y="9629"/>
                </a:lnTo>
                <a:lnTo>
                  <a:pt x="50413" y="9556"/>
                </a:lnTo>
                <a:lnTo>
                  <a:pt x="48558" y="9394"/>
                </a:lnTo>
                <a:lnTo>
                  <a:pt x="46703" y="9202"/>
                </a:lnTo>
                <a:lnTo>
                  <a:pt x="45230" y="9055"/>
                </a:lnTo>
                <a:lnTo>
                  <a:pt x="43743" y="8893"/>
                </a:lnTo>
                <a:lnTo>
                  <a:pt x="42992" y="8834"/>
                </a:lnTo>
                <a:lnTo>
                  <a:pt x="42241" y="8775"/>
                </a:lnTo>
                <a:lnTo>
                  <a:pt x="41491" y="8731"/>
                </a:lnTo>
                <a:lnTo>
                  <a:pt x="40754" y="8702"/>
                </a:lnTo>
                <a:lnTo>
                  <a:pt x="40004" y="8702"/>
                </a:lnTo>
                <a:lnTo>
                  <a:pt x="39267" y="8731"/>
                </a:lnTo>
                <a:lnTo>
                  <a:pt x="38517" y="8775"/>
                </a:lnTo>
                <a:lnTo>
                  <a:pt x="38148" y="8819"/>
                </a:lnTo>
                <a:lnTo>
                  <a:pt x="37780" y="8864"/>
                </a:lnTo>
                <a:lnTo>
                  <a:pt x="37427" y="8922"/>
                </a:lnTo>
                <a:lnTo>
                  <a:pt x="37059" y="8996"/>
                </a:lnTo>
                <a:lnTo>
                  <a:pt x="36691" y="9070"/>
                </a:lnTo>
                <a:lnTo>
                  <a:pt x="36337" y="9158"/>
                </a:lnTo>
                <a:lnTo>
                  <a:pt x="35969" y="9246"/>
                </a:lnTo>
                <a:lnTo>
                  <a:pt x="35616" y="9364"/>
                </a:lnTo>
                <a:lnTo>
                  <a:pt x="35263" y="9482"/>
                </a:lnTo>
                <a:lnTo>
                  <a:pt x="34909" y="9614"/>
                </a:lnTo>
                <a:lnTo>
                  <a:pt x="34247" y="9879"/>
                </a:lnTo>
                <a:lnTo>
                  <a:pt x="33599" y="10174"/>
                </a:lnTo>
                <a:lnTo>
                  <a:pt x="32966" y="10483"/>
                </a:lnTo>
                <a:lnTo>
                  <a:pt x="32347" y="10807"/>
                </a:lnTo>
                <a:lnTo>
                  <a:pt x="31744" y="11146"/>
                </a:lnTo>
                <a:lnTo>
                  <a:pt x="31140" y="11499"/>
                </a:lnTo>
                <a:lnTo>
                  <a:pt x="30551" y="11867"/>
                </a:lnTo>
                <a:lnTo>
                  <a:pt x="29962" y="12250"/>
                </a:lnTo>
                <a:lnTo>
                  <a:pt x="29388" y="12647"/>
                </a:lnTo>
                <a:lnTo>
                  <a:pt x="28829" y="13060"/>
                </a:lnTo>
                <a:lnTo>
                  <a:pt x="28269" y="13487"/>
                </a:lnTo>
                <a:lnTo>
                  <a:pt x="27724" y="13914"/>
                </a:lnTo>
                <a:lnTo>
                  <a:pt x="27194" y="14370"/>
                </a:lnTo>
                <a:lnTo>
                  <a:pt x="26664" y="14826"/>
                </a:lnTo>
                <a:lnTo>
                  <a:pt x="26134" y="15298"/>
                </a:lnTo>
                <a:lnTo>
                  <a:pt x="25619" y="15783"/>
                </a:lnTo>
                <a:lnTo>
                  <a:pt x="25177" y="16210"/>
                </a:lnTo>
                <a:lnTo>
                  <a:pt x="24750" y="16652"/>
                </a:lnTo>
                <a:lnTo>
                  <a:pt x="24323" y="17094"/>
                </a:lnTo>
                <a:lnTo>
                  <a:pt x="23926" y="17550"/>
                </a:lnTo>
                <a:lnTo>
                  <a:pt x="23528" y="17992"/>
                </a:lnTo>
                <a:lnTo>
                  <a:pt x="23160" y="18448"/>
                </a:lnTo>
                <a:lnTo>
                  <a:pt x="22792" y="18905"/>
                </a:lnTo>
                <a:lnTo>
                  <a:pt x="22439" y="19376"/>
                </a:lnTo>
                <a:lnTo>
                  <a:pt x="22085" y="19847"/>
                </a:lnTo>
                <a:lnTo>
                  <a:pt x="21761" y="20318"/>
                </a:lnTo>
                <a:lnTo>
                  <a:pt x="21437" y="20789"/>
                </a:lnTo>
                <a:lnTo>
                  <a:pt x="21128" y="21275"/>
                </a:lnTo>
                <a:lnTo>
                  <a:pt x="20834" y="21761"/>
                </a:lnTo>
                <a:lnTo>
                  <a:pt x="20539" y="22247"/>
                </a:lnTo>
                <a:lnTo>
                  <a:pt x="20260" y="22748"/>
                </a:lnTo>
                <a:lnTo>
                  <a:pt x="19995" y="23248"/>
                </a:lnTo>
                <a:lnTo>
                  <a:pt x="19730" y="23764"/>
                </a:lnTo>
                <a:lnTo>
                  <a:pt x="19465" y="24264"/>
                </a:lnTo>
                <a:lnTo>
                  <a:pt x="18979" y="25309"/>
                </a:lnTo>
                <a:lnTo>
                  <a:pt x="18522" y="26370"/>
                </a:lnTo>
                <a:lnTo>
                  <a:pt x="18081" y="27444"/>
                </a:lnTo>
                <a:lnTo>
                  <a:pt x="17668" y="28549"/>
                </a:lnTo>
                <a:lnTo>
                  <a:pt x="17271" y="29668"/>
                </a:lnTo>
                <a:lnTo>
                  <a:pt x="16888" y="30801"/>
                </a:lnTo>
                <a:lnTo>
                  <a:pt x="16505" y="31979"/>
                </a:lnTo>
                <a:lnTo>
                  <a:pt x="16122" y="33186"/>
                </a:lnTo>
                <a:lnTo>
                  <a:pt x="15916" y="33790"/>
                </a:lnTo>
                <a:lnTo>
                  <a:pt x="15695" y="34394"/>
                </a:lnTo>
                <a:lnTo>
                  <a:pt x="15460" y="34997"/>
                </a:lnTo>
                <a:lnTo>
                  <a:pt x="15224" y="35586"/>
                </a:lnTo>
                <a:lnTo>
                  <a:pt x="14974" y="36175"/>
                </a:lnTo>
                <a:lnTo>
                  <a:pt x="14709" y="36764"/>
                </a:lnTo>
                <a:lnTo>
                  <a:pt x="14429" y="37338"/>
                </a:lnTo>
                <a:lnTo>
                  <a:pt x="14120" y="37913"/>
                </a:lnTo>
                <a:lnTo>
                  <a:pt x="13811" y="38472"/>
                </a:lnTo>
                <a:lnTo>
                  <a:pt x="13472" y="39017"/>
                </a:lnTo>
                <a:lnTo>
                  <a:pt x="13119" y="39547"/>
                </a:lnTo>
                <a:lnTo>
                  <a:pt x="12736" y="40062"/>
                </a:lnTo>
                <a:lnTo>
                  <a:pt x="12338" y="40563"/>
                </a:lnTo>
                <a:lnTo>
                  <a:pt x="11926" y="41034"/>
                </a:lnTo>
                <a:lnTo>
                  <a:pt x="11514" y="41446"/>
                </a:lnTo>
                <a:lnTo>
                  <a:pt x="11102" y="41844"/>
                </a:lnTo>
                <a:lnTo>
                  <a:pt x="10675" y="42212"/>
                </a:lnTo>
                <a:lnTo>
                  <a:pt x="10233" y="42580"/>
                </a:lnTo>
                <a:lnTo>
                  <a:pt x="9777" y="42933"/>
                </a:lnTo>
                <a:lnTo>
                  <a:pt x="9320" y="43272"/>
                </a:lnTo>
                <a:lnTo>
                  <a:pt x="8393" y="43934"/>
                </a:lnTo>
                <a:lnTo>
                  <a:pt x="7465" y="44612"/>
                </a:lnTo>
                <a:lnTo>
                  <a:pt x="7009" y="44965"/>
                </a:lnTo>
                <a:lnTo>
                  <a:pt x="6552" y="45318"/>
                </a:lnTo>
                <a:lnTo>
                  <a:pt x="6125" y="45686"/>
                </a:lnTo>
                <a:lnTo>
                  <a:pt x="5698" y="46084"/>
                </a:lnTo>
                <a:lnTo>
                  <a:pt x="5286" y="46496"/>
                </a:lnTo>
                <a:lnTo>
                  <a:pt x="4903" y="46923"/>
                </a:lnTo>
                <a:lnTo>
                  <a:pt x="4388" y="47542"/>
                </a:lnTo>
                <a:lnTo>
                  <a:pt x="3917" y="48189"/>
                </a:lnTo>
                <a:lnTo>
                  <a:pt x="3460" y="48837"/>
                </a:lnTo>
                <a:lnTo>
                  <a:pt x="3033" y="49515"/>
                </a:lnTo>
                <a:lnTo>
                  <a:pt x="2651" y="50207"/>
                </a:lnTo>
                <a:lnTo>
                  <a:pt x="2282" y="50899"/>
                </a:lnTo>
                <a:lnTo>
                  <a:pt x="1944" y="51620"/>
                </a:lnTo>
                <a:lnTo>
                  <a:pt x="1635" y="52356"/>
                </a:lnTo>
                <a:lnTo>
                  <a:pt x="1355" y="53092"/>
                </a:lnTo>
                <a:lnTo>
                  <a:pt x="1105" y="53843"/>
                </a:lnTo>
                <a:lnTo>
                  <a:pt x="869" y="54609"/>
                </a:lnTo>
                <a:lnTo>
                  <a:pt x="678" y="55374"/>
                </a:lnTo>
                <a:lnTo>
                  <a:pt x="501" y="56155"/>
                </a:lnTo>
                <a:lnTo>
                  <a:pt x="354" y="56935"/>
                </a:lnTo>
                <a:lnTo>
                  <a:pt x="236" y="57715"/>
                </a:lnTo>
                <a:lnTo>
                  <a:pt x="148" y="58510"/>
                </a:lnTo>
                <a:lnTo>
                  <a:pt x="74" y="59320"/>
                </a:lnTo>
                <a:lnTo>
                  <a:pt x="30" y="60130"/>
                </a:lnTo>
                <a:lnTo>
                  <a:pt x="0" y="60940"/>
                </a:lnTo>
                <a:lnTo>
                  <a:pt x="0" y="61750"/>
                </a:lnTo>
                <a:lnTo>
                  <a:pt x="15" y="62559"/>
                </a:lnTo>
                <a:lnTo>
                  <a:pt x="59" y="63384"/>
                </a:lnTo>
                <a:lnTo>
                  <a:pt x="118" y="64194"/>
                </a:lnTo>
                <a:lnTo>
                  <a:pt x="192" y="65003"/>
                </a:lnTo>
                <a:lnTo>
                  <a:pt x="295" y="65813"/>
                </a:lnTo>
                <a:lnTo>
                  <a:pt x="413" y="66623"/>
                </a:lnTo>
                <a:lnTo>
                  <a:pt x="545" y="67418"/>
                </a:lnTo>
                <a:lnTo>
                  <a:pt x="707" y="68228"/>
                </a:lnTo>
                <a:lnTo>
                  <a:pt x="869" y="69023"/>
                </a:lnTo>
                <a:lnTo>
                  <a:pt x="1060" y="69833"/>
                </a:lnTo>
                <a:lnTo>
                  <a:pt x="1267" y="70628"/>
                </a:lnTo>
                <a:lnTo>
                  <a:pt x="1473" y="71423"/>
                </a:lnTo>
                <a:lnTo>
                  <a:pt x="1708" y="72203"/>
                </a:lnTo>
                <a:lnTo>
                  <a:pt x="1959" y="72998"/>
                </a:lnTo>
                <a:lnTo>
                  <a:pt x="2224" y="73779"/>
                </a:lnTo>
                <a:lnTo>
                  <a:pt x="2489" y="74544"/>
                </a:lnTo>
                <a:lnTo>
                  <a:pt x="2783" y="75324"/>
                </a:lnTo>
                <a:lnTo>
                  <a:pt x="3077" y="76075"/>
                </a:lnTo>
                <a:lnTo>
                  <a:pt x="3387" y="76841"/>
                </a:lnTo>
                <a:lnTo>
                  <a:pt x="3711" y="77592"/>
                </a:lnTo>
                <a:lnTo>
                  <a:pt x="4035" y="78343"/>
                </a:lnTo>
                <a:lnTo>
                  <a:pt x="4373" y="79079"/>
                </a:lnTo>
                <a:lnTo>
                  <a:pt x="4727" y="79815"/>
                </a:lnTo>
                <a:lnTo>
                  <a:pt x="5080" y="80536"/>
                </a:lnTo>
                <a:lnTo>
                  <a:pt x="5448" y="81243"/>
                </a:lnTo>
                <a:lnTo>
                  <a:pt x="5816" y="81950"/>
                </a:lnTo>
                <a:lnTo>
                  <a:pt x="6199" y="82657"/>
                </a:lnTo>
                <a:lnTo>
                  <a:pt x="6596" y="83349"/>
                </a:lnTo>
                <a:lnTo>
                  <a:pt x="6699" y="83511"/>
                </a:lnTo>
                <a:lnTo>
                  <a:pt x="6817" y="83658"/>
                </a:lnTo>
                <a:lnTo>
                  <a:pt x="6935" y="83776"/>
                </a:lnTo>
                <a:lnTo>
                  <a:pt x="7053" y="83879"/>
                </a:lnTo>
                <a:lnTo>
                  <a:pt x="7200" y="83938"/>
                </a:lnTo>
                <a:lnTo>
                  <a:pt x="7362" y="83996"/>
                </a:lnTo>
                <a:lnTo>
                  <a:pt x="7553" y="84026"/>
                </a:lnTo>
                <a:lnTo>
                  <a:pt x="7760" y="84026"/>
                </a:lnTo>
                <a:lnTo>
                  <a:pt x="63973" y="84011"/>
                </a:lnTo>
                <a:lnTo>
                  <a:pt x="120201" y="84011"/>
                </a:lnTo>
                <a:lnTo>
                  <a:pt x="120201" y="22527"/>
                </a:lnTo>
                <a:lnTo>
                  <a:pt x="120054" y="22483"/>
                </a:lnTo>
                <a:lnTo>
                  <a:pt x="119922" y="22424"/>
                </a:lnTo>
                <a:lnTo>
                  <a:pt x="119421" y="22144"/>
                </a:lnTo>
                <a:lnTo>
                  <a:pt x="118950" y="21849"/>
                </a:lnTo>
                <a:lnTo>
                  <a:pt x="118508" y="21540"/>
                </a:lnTo>
                <a:lnTo>
                  <a:pt x="118111" y="21231"/>
                </a:lnTo>
                <a:lnTo>
                  <a:pt x="117743" y="20922"/>
                </a:lnTo>
                <a:lnTo>
                  <a:pt x="117404" y="20583"/>
                </a:lnTo>
                <a:lnTo>
                  <a:pt x="117095" y="20245"/>
                </a:lnTo>
                <a:lnTo>
                  <a:pt x="116815" y="19906"/>
                </a:lnTo>
                <a:lnTo>
                  <a:pt x="116550" y="19553"/>
                </a:lnTo>
                <a:lnTo>
                  <a:pt x="116314" y="19185"/>
                </a:lnTo>
                <a:lnTo>
                  <a:pt x="116094" y="18816"/>
                </a:lnTo>
                <a:lnTo>
                  <a:pt x="115902" y="18448"/>
                </a:lnTo>
                <a:lnTo>
                  <a:pt x="115711" y="18066"/>
                </a:lnTo>
                <a:lnTo>
                  <a:pt x="115549" y="17668"/>
                </a:lnTo>
                <a:lnTo>
                  <a:pt x="115402" y="17271"/>
                </a:lnTo>
                <a:lnTo>
                  <a:pt x="115254" y="16873"/>
                </a:lnTo>
                <a:lnTo>
                  <a:pt x="115122" y="16461"/>
                </a:lnTo>
                <a:lnTo>
                  <a:pt x="115004" y="16049"/>
                </a:lnTo>
                <a:lnTo>
                  <a:pt x="114783" y="15209"/>
                </a:lnTo>
                <a:lnTo>
                  <a:pt x="114356" y="13472"/>
                </a:lnTo>
                <a:lnTo>
                  <a:pt x="114135" y="12574"/>
                </a:lnTo>
                <a:lnTo>
                  <a:pt x="113870" y="11661"/>
                </a:lnTo>
                <a:lnTo>
                  <a:pt x="113738" y="11205"/>
                </a:lnTo>
                <a:lnTo>
                  <a:pt x="113576" y="10748"/>
                </a:lnTo>
                <a:lnTo>
                  <a:pt x="113399" y="10277"/>
                </a:lnTo>
                <a:lnTo>
                  <a:pt x="113223" y="9821"/>
                </a:lnTo>
                <a:lnTo>
                  <a:pt x="113061" y="9482"/>
                </a:lnTo>
                <a:lnTo>
                  <a:pt x="112913" y="9143"/>
                </a:lnTo>
                <a:lnTo>
                  <a:pt x="112751" y="8819"/>
                </a:lnTo>
                <a:lnTo>
                  <a:pt x="112575" y="8495"/>
                </a:lnTo>
                <a:lnTo>
                  <a:pt x="112398" y="8186"/>
                </a:lnTo>
                <a:lnTo>
                  <a:pt x="112207" y="7877"/>
                </a:lnTo>
                <a:lnTo>
                  <a:pt x="112001" y="7568"/>
                </a:lnTo>
                <a:lnTo>
                  <a:pt x="111809" y="7273"/>
                </a:lnTo>
                <a:lnTo>
                  <a:pt x="111588" y="6994"/>
                </a:lnTo>
                <a:lnTo>
                  <a:pt x="111367" y="6699"/>
                </a:lnTo>
                <a:lnTo>
                  <a:pt x="111147" y="6434"/>
                </a:lnTo>
                <a:lnTo>
                  <a:pt x="110911" y="6154"/>
                </a:lnTo>
                <a:lnTo>
                  <a:pt x="110675" y="5889"/>
                </a:lnTo>
                <a:lnTo>
                  <a:pt x="110425" y="5639"/>
                </a:lnTo>
                <a:lnTo>
                  <a:pt x="110175" y="5374"/>
                </a:lnTo>
                <a:lnTo>
                  <a:pt x="109925" y="5139"/>
                </a:lnTo>
                <a:lnTo>
                  <a:pt x="109380" y="4667"/>
                </a:lnTo>
                <a:lnTo>
                  <a:pt x="108820" y="4211"/>
                </a:lnTo>
                <a:lnTo>
                  <a:pt x="108246" y="3784"/>
                </a:lnTo>
                <a:lnTo>
                  <a:pt x="107642" y="3386"/>
                </a:lnTo>
                <a:lnTo>
                  <a:pt x="107024" y="3018"/>
                </a:lnTo>
                <a:lnTo>
                  <a:pt x="106391" y="2665"/>
                </a:lnTo>
                <a:lnTo>
                  <a:pt x="105743" y="2341"/>
                </a:lnTo>
                <a:lnTo>
                  <a:pt x="105066" y="2047"/>
                </a:lnTo>
                <a:lnTo>
                  <a:pt x="104389" y="1782"/>
                </a:lnTo>
                <a:lnTo>
                  <a:pt x="103697" y="1517"/>
                </a:lnTo>
                <a:lnTo>
                  <a:pt x="102990" y="1296"/>
                </a:lnTo>
                <a:lnTo>
                  <a:pt x="102283" y="1075"/>
                </a:lnTo>
                <a:lnTo>
                  <a:pt x="101562" y="884"/>
                </a:lnTo>
                <a:lnTo>
                  <a:pt x="100826" y="722"/>
                </a:lnTo>
                <a:lnTo>
                  <a:pt x="100104" y="560"/>
                </a:lnTo>
                <a:lnTo>
                  <a:pt x="99353" y="427"/>
                </a:lnTo>
                <a:lnTo>
                  <a:pt x="98617" y="324"/>
                </a:lnTo>
                <a:lnTo>
                  <a:pt x="97866" y="221"/>
                </a:lnTo>
                <a:lnTo>
                  <a:pt x="97115" y="147"/>
                </a:lnTo>
                <a:lnTo>
                  <a:pt x="96364" y="88"/>
                </a:lnTo>
                <a:lnTo>
                  <a:pt x="95599" y="44"/>
                </a:lnTo>
                <a:lnTo>
                  <a:pt x="94848" y="15"/>
                </a:lnTo>
                <a:lnTo>
                  <a:pt x="94082" y="0"/>
                </a:lnTo>
                <a:close/>
              </a:path>
            </a:pathLst>
          </a:custGeom>
          <a:solidFill>
            <a:srgbClr val="F3C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1" name="Rectangle: Top Corners Rounded 148"/>
          <p:cNvSpPr/>
          <p:nvPr userDrawn="1"/>
        </p:nvSpPr>
        <p:spPr>
          <a:xfrm rot="5400000">
            <a:off x="1629309" y="786319"/>
            <a:ext cx="3833314" cy="5742015"/>
          </a:xfrm>
          <a:prstGeom prst="round2SameRect">
            <a:avLst/>
          </a:pr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22" name="Oval 12"/>
          <p:cNvSpPr/>
          <p:nvPr userDrawn="1"/>
        </p:nvSpPr>
        <p:spPr>
          <a:xfrm>
            <a:off x="7014582" y="1362644"/>
            <a:ext cx="656899" cy="673366"/>
          </a:xfrm>
          <a:prstGeom prst="ellipse">
            <a:avLst/>
          </a:prstGeom>
          <a:noFill/>
          <a:ln w="165100" cap="flat" cmpd="sng" algn="ctr">
            <a:solidFill>
              <a:srgbClr val="3C70F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 userDrawn="1"/>
        </p:nvSpPr>
        <p:spPr>
          <a:xfrm>
            <a:off x="1286467" y="2154071"/>
            <a:ext cx="43640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2.5D</a:t>
            </a:r>
          </a:p>
          <a:p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BUSINESS</a:t>
            </a:r>
            <a:endParaRPr lang="zh-CN" alt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24" name="Rectangle: Rounded Corners 5"/>
          <p:cNvSpPr/>
          <p:nvPr userDrawn="1"/>
        </p:nvSpPr>
        <p:spPr>
          <a:xfrm>
            <a:off x="1373902" y="4234864"/>
            <a:ext cx="2776478" cy="658718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279400" dist="38100" dir="2700000" algn="tl" rotWithShape="0">
              <a:prstClr val="black">
                <a:alpha val="16000"/>
              </a:prstClr>
            </a:outerShdw>
          </a:effectLst>
        </p:spPr>
        <p:txBody>
          <a:bodyPr lIns="180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endParaRPr kumimoji="0" lang="id-ID" sz="2400" b="0" i="0" u="none" strike="noStrike" kern="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Oval 27"/>
          <p:cNvSpPr/>
          <p:nvPr userDrawn="1"/>
        </p:nvSpPr>
        <p:spPr>
          <a:xfrm>
            <a:off x="3624317" y="4367519"/>
            <a:ext cx="393408" cy="393408"/>
          </a:xfrm>
          <a:prstGeom prst="ellipse">
            <a:avLst/>
          </a:prstGeom>
          <a:solidFill>
            <a:srgbClr val="F3C54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26" name="Straight Arrow Connector 35"/>
          <p:cNvCxnSpPr/>
          <p:nvPr userDrawn="1"/>
        </p:nvCxnSpPr>
        <p:spPr>
          <a:xfrm>
            <a:off x="3713009" y="4564223"/>
            <a:ext cx="216024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/>
            </a:solidFill>
            <a:prstDash val="solid"/>
            <a:miter lim="800000"/>
            <a:tailEnd type="arrow" w="sm" len="sm"/>
          </a:ln>
          <a:effectLst/>
        </p:spPr>
      </p:cxnSp>
      <p:sp>
        <p:nvSpPr>
          <p:cNvPr id="27" name="文本框 26"/>
          <p:cNvSpPr txBox="1"/>
          <p:nvPr userDrawn="1"/>
        </p:nvSpPr>
        <p:spPr>
          <a:xfrm>
            <a:off x="1689361" y="4417256"/>
            <a:ext cx="1815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400" dirty="0">
                <a:solidFill>
                  <a:srgbClr val="7F6000"/>
                </a:solidFill>
                <a:cs typeface="+mn-ea"/>
                <a:sym typeface="+mn-lt"/>
              </a:rPr>
              <a:t>1ppt.com</a:t>
            </a:r>
            <a:endParaRPr lang="zh-CN" altLang="en-US" sz="1400" dirty="0">
              <a:solidFill>
                <a:srgbClr val="7F6000"/>
              </a:solidFill>
              <a:cs typeface="+mn-ea"/>
              <a:sym typeface="+mn-lt"/>
            </a:endParaRPr>
          </a:p>
        </p:txBody>
      </p:sp>
      <p:sp>
        <p:nvSpPr>
          <p:cNvPr id="29" name="Synergistically utilize technically sound portals with frictionless chains. Dramatically customize…"/>
          <p:cNvSpPr txBox="1"/>
          <p:nvPr userDrawn="1"/>
        </p:nvSpPr>
        <p:spPr>
          <a:xfrm>
            <a:off x="4276858" y="4214941"/>
            <a:ext cx="1950109" cy="887231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defTabSz="412750" hangingPunct="0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sz="1000" kern="0" dirty="0">
                <a:solidFill>
                  <a:schemeClr val="bg1"/>
                </a:solidFill>
                <a:cs typeface="+mn-ea"/>
                <a:sym typeface="+mn-lt"/>
              </a:rPr>
              <a:t>Synergistically utilize technically sound portals with frictionless </a:t>
            </a:r>
            <a:r>
              <a:rPr sz="1000" kern="0" dirty="0" err="1">
                <a:solidFill>
                  <a:schemeClr val="bg1"/>
                </a:solidFill>
                <a:cs typeface="+mn-ea"/>
                <a:sym typeface="+mn-lt"/>
              </a:rPr>
              <a:t>chains</a:t>
            </a:r>
            <a:r>
              <a:rPr lang="en-US" altLang="zh-CN" sz="1000" kern="0" dirty="0" err="1">
                <a:solidFill>
                  <a:schemeClr val="bg1"/>
                </a:solidFill>
                <a:cs typeface="+mn-ea"/>
                <a:sym typeface="+mn-lt"/>
              </a:rPr>
              <a:t>Synergistically</a:t>
            </a:r>
            <a:endParaRPr lang="en-US" altLang="zh-CN" sz="1000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0" name="Google Shape;70;p8"/>
          <p:cNvSpPr/>
          <p:nvPr userDrawn="1"/>
        </p:nvSpPr>
        <p:spPr>
          <a:xfrm rot="20828682">
            <a:off x="10599988" y="298845"/>
            <a:ext cx="1204866" cy="1204828"/>
          </a:xfrm>
          <a:custGeom>
            <a:avLst/>
            <a:gdLst/>
            <a:ahLst/>
            <a:cxnLst/>
            <a:rect l="l" t="t" r="r" b="b"/>
            <a:pathLst>
              <a:path w="31612" h="31611" extrusionOk="0">
                <a:moveTo>
                  <a:pt x="3490" y="0"/>
                </a:moveTo>
                <a:lnTo>
                  <a:pt x="3239" y="29"/>
                </a:lnTo>
                <a:lnTo>
                  <a:pt x="3004" y="74"/>
                </a:lnTo>
                <a:lnTo>
                  <a:pt x="2768" y="118"/>
                </a:lnTo>
                <a:lnTo>
                  <a:pt x="2533" y="191"/>
                </a:lnTo>
                <a:lnTo>
                  <a:pt x="2312" y="280"/>
                </a:lnTo>
                <a:lnTo>
                  <a:pt x="2091" y="383"/>
                </a:lnTo>
                <a:lnTo>
                  <a:pt x="1885" y="501"/>
                </a:lnTo>
                <a:lnTo>
                  <a:pt x="1679" y="618"/>
                </a:lnTo>
                <a:lnTo>
                  <a:pt x="1487" y="766"/>
                </a:lnTo>
                <a:lnTo>
                  <a:pt x="1296" y="928"/>
                </a:lnTo>
                <a:lnTo>
                  <a:pt x="1119" y="1090"/>
                </a:lnTo>
                <a:lnTo>
                  <a:pt x="957" y="1266"/>
                </a:lnTo>
                <a:lnTo>
                  <a:pt x="795" y="1458"/>
                </a:lnTo>
                <a:lnTo>
                  <a:pt x="663" y="1664"/>
                </a:lnTo>
                <a:lnTo>
                  <a:pt x="530" y="1885"/>
                </a:lnTo>
                <a:lnTo>
                  <a:pt x="412" y="2105"/>
                </a:lnTo>
                <a:lnTo>
                  <a:pt x="309" y="2356"/>
                </a:lnTo>
                <a:lnTo>
                  <a:pt x="221" y="2591"/>
                </a:lnTo>
                <a:lnTo>
                  <a:pt x="133" y="2856"/>
                </a:lnTo>
                <a:lnTo>
                  <a:pt x="74" y="3121"/>
                </a:lnTo>
                <a:lnTo>
                  <a:pt x="30" y="3401"/>
                </a:lnTo>
                <a:lnTo>
                  <a:pt x="0" y="3681"/>
                </a:lnTo>
                <a:lnTo>
                  <a:pt x="0" y="3975"/>
                </a:lnTo>
                <a:lnTo>
                  <a:pt x="44" y="4343"/>
                </a:lnTo>
                <a:lnTo>
                  <a:pt x="89" y="4697"/>
                </a:lnTo>
                <a:lnTo>
                  <a:pt x="147" y="5050"/>
                </a:lnTo>
                <a:lnTo>
                  <a:pt x="192" y="5227"/>
                </a:lnTo>
                <a:lnTo>
                  <a:pt x="236" y="5403"/>
                </a:lnTo>
                <a:lnTo>
                  <a:pt x="471" y="6169"/>
                </a:lnTo>
                <a:lnTo>
                  <a:pt x="736" y="6920"/>
                </a:lnTo>
                <a:lnTo>
                  <a:pt x="1016" y="7656"/>
                </a:lnTo>
                <a:lnTo>
                  <a:pt x="1325" y="8378"/>
                </a:lnTo>
                <a:lnTo>
                  <a:pt x="1649" y="9084"/>
                </a:lnTo>
                <a:lnTo>
                  <a:pt x="1988" y="9762"/>
                </a:lnTo>
                <a:lnTo>
                  <a:pt x="2371" y="10439"/>
                </a:lnTo>
                <a:lnTo>
                  <a:pt x="2768" y="11087"/>
                </a:lnTo>
                <a:lnTo>
                  <a:pt x="3195" y="11720"/>
                </a:lnTo>
                <a:lnTo>
                  <a:pt x="3431" y="12029"/>
                </a:lnTo>
                <a:lnTo>
                  <a:pt x="3666" y="12338"/>
                </a:lnTo>
                <a:lnTo>
                  <a:pt x="3902" y="12647"/>
                </a:lnTo>
                <a:lnTo>
                  <a:pt x="4152" y="12942"/>
                </a:lnTo>
                <a:lnTo>
                  <a:pt x="4417" y="13222"/>
                </a:lnTo>
                <a:lnTo>
                  <a:pt x="4682" y="13501"/>
                </a:lnTo>
                <a:lnTo>
                  <a:pt x="4947" y="13781"/>
                </a:lnTo>
                <a:lnTo>
                  <a:pt x="5227" y="14061"/>
                </a:lnTo>
                <a:lnTo>
                  <a:pt x="5521" y="14326"/>
                </a:lnTo>
                <a:lnTo>
                  <a:pt x="5831" y="14591"/>
                </a:lnTo>
                <a:lnTo>
                  <a:pt x="6140" y="14841"/>
                </a:lnTo>
                <a:lnTo>
                  <a:pt x="6449" y="15091"/>
                </a:lnTo>
                <a:lnTo>
                  <a:pt x="6788" y="15327"/>
                </a:lnTo>
                <a:lnTo>
                  <a:pt x="7126" y="15563"/>
                </a:lnTo>
                <a:lnTo>
                  <a:pt x="7597" y="15901"/>
                </a:lnTo>
                <a:lnTo>
                  <a:pt x="8069" y="16240"/>
                </a:lnTo>
                <a:lnTo>
                  <a:pt x="8525" y="16593"/>
                </a:lnTo>
                <a:lnTo>
                  <a:pt x="8967" y="16961"/>
                </a:lnTo>
                <a:lnTo>
                  <a:pt x="9394" y="17329"/>
                </a:lnTo>
                <a:lnTo>
                  <a:pt x="9806" y="17712"/>
                </a:lnTo>
                <a:lnTo>
                  <a:pt x="10218" y="18110"/>
                </a:lnTo>
                <a:lnTo>
                  <a:pt x="10616" y="18522"/>
                </a:lnTo>
                <a:lnTo>
                  <a:pt x="10984" y="18949"/>
                </a:lnTo>
                <a:lnTo>
                  <a:pt x="11352" y="19391"/>
                </a:lnTo>
                <a:lnTo>
                  <a:pt x="11691" y="19847"/>
                </a:lnTo>
                <a:lnTo>
                  <a:pt x="12014" y="20318"/>
                </a:lnTo>
                <a:lnTo>
                  <a:pt x="12324" y="20804"/>
                </a:lnTo>
                <a:lnTo>
                  <a:pt x="12618" y="21305"/>
                </a:lnTo>
                <a:lnTo>
                  <a:pt x="12883" y="21835"/>
                </a:lnTo>
                <a:lnTo>
                  <a:pt x="13148" y="22365"/>
                </a:lnTo>
                <a:lnTo>
                  <a:pt x="13325" y="22747"/>
                </a:lnTo>
                <a:lnTo>
                  <a:pt x="13516" y="23116"/>
                </a:lnTo>
                <a:lnTo>
                  <a:pt x="13737" y="23469"/>
                </a:lnTo>
                <a:lnTo>
                  <a:pt x="13973" y="23808"/>
                </a:lnTo>
                <a:lnTo>
                  <a:pt x="14223" y="24131"/>
                </a:lnTo>
                <a:lnTo>
                  <a:pt x="14473" y="24455"/>
                </a:lnTo>
                <a:lnTo>
                  <a:pt x="14753" y="24750"/>
                </a:lnTo>
                <a:lnTo>
                  <a:pt x="15033" y="25044"/>
                </a:lnTo>
                <a:lnTo>
                  <a:pt x="15342" y="25324"/>
                </a:lnTo>
                <a:lnTo>
                  <a:pt x="15651" y="25589"/>
                </a:lnTo>
                <a:lnTo>
                  <a:pt x="15960" y="25854"/>
                </a:lnTo>
                <a:lnTo>
                  <a:pt x="16299" y="26090"/>
                </a:lnTo>
                <a:lnTo>
                  <a:pt x="16638" y="26340"/>
                </a:lnTo>
                <a:lnTo>
                  <a:pt x="16976" y="26576"/>
                </a:lnTo>
                <a:lnTo>
                  <a:pt x="17330" y="26796"/>
                </a:lnTo>
                <a:lnTo>
                  <a:pt x="17698" y="27017"/>
                </a:lnTo>
                <a:lnTo>
                  <a:pt x="18257" y="27371"/>
                </a:lnTo>
                <a:lnTo>
                  <a:pt x="18802" y="27739"/>
                </a:lnTo>
                <a:lnTo>
                  <a:pt x="19082" y="27945"/>
                </a:lnTo>
                <a:lnTo>
                  <a:pt x="19332" y="28151"/>
                </a:lnTo>
                <a:lnTo>
                  <a:pt x="19597" y="28357"/>
                </a:lnTo>
                <a:lnTo>
                  <a:pt x="19833" y="28578"/>
                </a:lnTo>
                <a:lnTo>
                  <a:pt x="20098" y="28828"/>
                </a:lnTo>
                <a:lnTo>
                  <a:pt x="20377" y="29064"/>
                </a:lnTo>
                <a:lnTo>
                  <a:pt x="20657" y="29270"/>
                </a:lnTo>
                <a:lnTo>
                  <a:pt x="20937" y="29491"/>
                </a:lnTo>
                <a:lnTo>
                  <a:pt x="21231" y="29682"/>
                </a:lnTo>
                <a:lnTo>
                  <a:pt x="21526" y="29874"/>
                </a:lnTo>
                <a:lnTo>
                  <a:pt x="21820" y="30050"/>
                </a:lnTo>
                <a:lnTo>
                  <a:pt x="22129" y="30227"/>
                </a:lnTo>
                <a:lnTo>
                  <a:pt x="22439" y="30389"/>
                </a:lnTo>
                <a:lnTo>
                  <a:pt x="22748" y="30536"/>
                </a:lnTo>
                <a:lnTo>
                  <a:pt x="23396" y="30816"/>
                </a:lnTo>
                <a:lnTo>
                  <a:pt x="24043" y="31066"/>
                </a:lnTo>
                <a:lnTo>
                  <a:pt x="24721" y="31302"/>
                </a:lnTo>
                <a:lnTo>
                  <a:pt x="25162" y="31434"/>
                </a:lnTo>
                <a:lnTo>
                  <a:pt x="25604" y="31523"/>
                </a:lnTo>
                <a:lnTo>
                  <a:pt x="26031" y="31581"/>
                </a:lnTo>
                <a:lnTo>
                  <a:pt x="26458" y="31611"/>
                </a:lnTo>
                <a:lnTo>
                  <a:pt x="26870" y="31611"/>
                </a:lnTo>
                <a:lnTo>
                  <a:pt x="27283" y="31581"/>
                </a:lnTo>
                <a:lnTo>
                  <a:pt x="27665" y="31508"/>
                </a:lnTo>
                <a:lnTo>
                  <a:pt x="28048" y="31405"/>
                </a:lnTo>
                <a:lnTo>
                  <a:pt x="28416" y="31287"/>
                </a:lnTo>
                <a:lnTo>
                  <a:pt x="28784" y="31125"/>
                </a:lnTo>
                <a:lnTo>
                  <a:pt x="29123" y="30934"/>
                </a:lnTo>
                <a:lnTo>
                  <a:pt x="29447" y="30713"/>
                </a:lnTo>
                <a:lnTo>
                  <a:pt x="29771" y="30462"/>
                </a:lnTo>
                <a:lnTo>
                  <a:pt x="30065" y="30183"/>
                </a:lnTo>
                <a:lnTo>
                  <a:pt x="30345" y="29874"/>
                </a:lnTo>
                <a:lnTo>
                  <a:pt x="30610" y="29535"/>
                </a:lnTo>
                <a:lnTo>
                  <a:pt x="30846" y="29182"/>
                </a:lnTo>
                <a:lnTo>
                  <a:pt x="31052" y="28828"/>
                </a:lnTo>
                <a:lnTo>
                  <a:pt x="31214" y="28475"/>
                </a:lnTo>
                <a:lnTo>
                  <a:pt x="31361" y="28121"/>
                </a:lnTo>
                <a:lnTo>
                  <a:pt x="31464" y="27768"/>
                </a:lnTo>
                <a:lnTo>
                  <a:pt x="31538" y="27400"/>
                </a:lnTo>
                <a:lnTo>
                  <a:pt x="31596" y="27047"/>
                </a:lnTo>
                <a:lnTo>
                  <a:pt x="31611" y="26679"/>
                </a:lnTo>
                <a:lnTo>
                  <a:pt x="31611" y="26325"/>
                </a:lnTo>
                <a:lnTo>
                  <a:pt x="31567" y="25957"/>
                </a:lnTo>
                <a:lnTo>
                  <a:pt x="31508" y="25604"/>
                </a:lnTo>
                <a:lnTo>
                  <a:pt x="31420" y="25236"/>
                </a:lnTo>
                <a:lnTo>
                  <a:pt x="31302" y="24868"/>
                </a:lnTo>
                <a:lnTo>
                  <a:pt x="31155" y="24500"/>
                </a:lnTo>
                <a:lnTo>
                  <a:pt x="30993" y="24146"/>
                </a:lnTo>
                <a:lnTo>
                  <a:pt x="30801" y="23778"/>
                </a:lnTo>
                <a:lnTo>
                  <a:pt x="30654" y="23498"/>
                </a:lnTo>
                <a:lnTo>
                  <a:pt x="30477" y="23219"/>
                </a:lnTo>
                <a:lnTo>
                  <a:pt x="30301" y="22968"/>
                </a:lnTo>
                <a:lnTo>
                  <a:pt x="30109" y="22718"/>
                </a:lnTo>
                <a:lnTo>
                  <a:pt x="29903" y="22468"/>
                </a:lnTo>
                <a:lnTo>
                  <a:pt x="29697" y="22232"/>
                </a:lnTo>
                <a:lnTo>
                  <a:pt x="29476" y="22011"/>
                </a:lnTo>
                <a:lnTo>
                  <a:pt x="29255" y="21805"/>
                </a:lnTo>
                <a:lnTo>
                  <a:pt x="29020" y="21599"/>
                </a:lnTo>
                <a:lnTo>
                  <a:pt x="28784" y="21393"/>
                </a:lnTo>
                <a:lnTo>
                  <a:pt x="28534" y="21202"/>
                </a:lnTo>
                <a:lnTo>
                  <a:pt x="28284" y="21025"/>
                </a:lnTo>
                <a:lnTo>
                  <a:pt x="28019" y="20848"/>
                </a:lnTo>
                <a:lnTo>
                  <a:pt x="27754" y="20686"/>
                </a:lnTo>
                <a:lnTo>
                  <a:pt x="27474" y="20524"/>
                </a:lnTo>
                <a:lnTo>
                  <a:pt x="27194" y="20377"/>
                </a:lnTo>
                <a:lnTo>
                  <a:pt x="26870" y="20200"/>
                </a:lnTo>
                <a:lnTo>
                  <a:pt x="26561" y="20009"/>
                </a:lnTo>
                <a:lnTo>
                  <a:pt x="26252" y="19803"/>
                </a:lnTo>
                <a:lnTo>
                  <a:pt x="25972" y="19597"/>
                </a:lnTo>
                <a:lnTo>
                  <a:pt x="25692" y="19376"/>
                </a:lnTo>
                <a:lnTo>
                  <a:pt x="25442" y="19140"/>
                </a:lnTo>
                <a:lnTo>
                  <a:pt x="25192" y="18890"/>
                </a:lnTo>
                <a:lnTo>
                  <a:pt x="24956" y="18640"/>
                </a:lnTo>
                <a:lnTo>
                  <a:pt x="24735" y="18375"/>
                </a:lnTo>
                <a:lnTo>
                  <a:pt x="24529" y="18095"/>
                </a:lnTo>
                <a:lnTo>
                  <a:pt x="24323" y="17800"/>
                </a:lnTo>
                <a:lnTo>
                  <a:pt x="24146" y="17506"/>
                </a:lnTo>
                <a:lnTo>
                  <a:pt x="23970" y="17197"/>
                </a:lnTo>
                <a:lnTo>
                  <a:pt x="23808" y="16873"/>
                </a:lnTo>
                <a:lnTo>
                  <a:pt x="23661" y="16549"/>
                </a:lnTo>
                <a:lnTo>
                  <a:pt x="23528" y="16196"/>
                </a:lnTo>
                <a:lnTo>
                  <a:pt x="22659" y="13914"/>
                </a:lnTo>
                <a:lnTo>
                  <a:pt x="22218" y="12765"/>
                </a:lnTo>
                <a:lnTo>
                  <a:pt x="21805" y="11602"/>
                </a:lnTo>
                <a:lnTo>
                  <a:pt x="21702" y="11322"/>
                </a:lnTo>
                <a:lnTo>
                  <a:pt x="21570" y="11042"/>
                </a:lnTo>
                <a:lnTo>
                  <a:pt x="21452" y="10763"/>
                </a:lnTo>
                <a:lnTo>
                  <a:pt x="21305" y="10498"/>
                </a:lnTo>
                <a:lnTo>
                  <a:pt x="21158" y="10247"/>
                </a:lnTo>
                <a:lnTo>
                  <a:pt x="20996" y="10012"/>
                </a:lnTo>
                <a:lnTo>
                  <a:pt x="20819" y="9776"/>
                </a:lnTo>
                <a:lnTo>
                  <a:pt x="20628" y="9555"/>
                </a:lnTo>
                <a:lnTo>
                  <a:pt x="20436" y="9349"/>
                </a:lnTo>
                <a:lnTo>
                  <a:pt x="20230" y="9158"/>
                </a:lnTo>
                <a:lnTo>
                  <a:pt x="20009" y="8966"/>
                </a:lnTo>
                <a:lnTo>
                  <a:pt x="19774" y="8790"/>
                </a:lnTo>
                <a:lnTo>
                  <a:pt x="19523" y="8628"/>
                </a:lnTo>
                <a:lnTo>
                  <a:pt x="19273" y="8481"/>
                </a:lnTo>
                <a:lnTo>
                  <a:pt x="19008" y="8348"/>
                </a:lnTo>
                <a:lnTo>
                  <a:pt x="18714" y="8216"/>
                </a:lnTo>
                <a:lnTo>
                  <a:pt x="17712" y="7803"/>
                </a:lnTo>
                <a:lnTo>
                  <a:pt x="16696" y="7421"/>
                </a:lnTo>
                <a:lnTo>
                  <a:pt x="16181" y="7244"/>
                </a:lnTo>
                <a:lnTo>
                  <a:pt x="15666" y="7067"/>
                </a:lnTo>
                <a:lnTo>
                  <a:pt x="15136" y="6905"/>
                </a:lnTo>
                <a:lnTo>
                  <a:pt x="14620" y="6773"/>
                </a:lnTo>
                <a:lnTo>
                  <a:pt x="14179" y="6640"/>
                </a:lnTo>
                <a:lnTo>
                  <a:pt x="13752" y="6522"/>
                </a:lnTo>
                <a:lnTo>
                  <a:pt x="13325" y="6375"/>
                </a:lnTo>
                <a:lnTo>
                  <a:pt x="12913" y="6213"/>
                </a:lnTo>
                <a:lnTo>
                  <a:pt x="12500" y="6051"/>
                </a:lnTo>
                <a:lnTo>
                  <a:pt x="12103" y="5860"/>
                </a:lnTo>
                <a:lnTo>
                  <a:pt x="11720" y="5668"/>
                </a:lnTo>
                <a:lnTo>
                  <a:pt x="11337" y="5462"/>
                </a:lnTo>
                <a:lnTo>
                  <a:pt x="10969" y="5227"/>
                </a:lnTo>
                <a:lnTo>
                  <a:pt x="10601" y="4991"/>
                </a:lnTo>
                <a:lnTo>
                  <a:pt x="10248" y="4726"/>
                </a:lnTo>
                <a:lnTo>
                  <a:pt x="9909" y="4461"/>
                </a:lnTo>
                <a:lnTo>
                  <a:pt x="9570" y="4167"/>
                </a:lnTo>
                <a:lnTo>
                  <a:pt x="9261" y="3858"/>
                </a:lnTo>
                <a:lnTo>
                  <a:pt x="8937" y="3534"/>
                </a:lnTo>
                <a:lnTo>
                  <a:pt x="8643" y="3195"/>
                </a:lnTo>
                <a:lnTo>
                  <a:pt x="8127" y="2591"/>
                </a:lnTo>
                <a:lnTo>
                  <a:pt x="7862" y="2312"/>
                </a:lnTo>
                <a:lnTo>
                  <a:pt x="7568" y="2032"/>
                </a:lnTo>
                <a:lnTo>
                  <a:pt x="7156" y="1634"/>
                </a:lnTo>
                <a:lnTo>
                  <a:pt x="6729" y="1251"/>
                </a:lnTo>
                <a:lnTo>
                  <a:pt x="6508" y="1075"/>
                </a:lnTo>
                <a:lnTo>
                  <a:pt x="6272" y="898"/>
                </a:lnTo>
                <a:lnTo>
                  <a:pt x="6052" y="721"/>
                </a:lnTo>
                <a:lnTo>
                  <a:pt x="5801" y="574"/>
                </a:lnTo>
                <a:lnTo>
                  <a:pt x="5551" y="442"/>
                </a:lnTo>
                <a:lnTo>
                  <a:pt x="5286" y="324"/>
                </a:lnTo>
                <a:lnTo>
                  <a:pt x="5021" y="221"/>
                </a:lnTo>
                <a:lnTo>
                  <a:pt x="4771" y="147"/>
                </a:lnTo>
                <a:lnTo>
                  <a:pt x="4506" y="74"/>
                </a:lnTo>
                <a:lnTo>
                  <a:pt x="4255" y="29"/>
                </a:lnTo>
                <a:lnTo>
                  <a:pt x="3990" y="0"/>
                </a:lnTo>
                <a:close/>
              </a:path>
            </a:pathLst>
          </a:custGeom>
          <a:solidFill>
            <a:srgbClr val="F3C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1" name="Google Shape;71;p8"/>
          <p:cNvSpPr/>
          <p:nvPr userDrawn="1"/>
        </p:nvSpPr>
        <p:spPr>
          <a:xfrm>
            <a:off x="902825" y="432261"/>
            <a:ext cx="841383" cy="805059"/>
          </a:xfrm>
          <a:custGeom>
            <a:avLst/>
            <a:gdLst/>
            <a:ahLst/>
            <a:cxnLst/>
            <a:rect l="l" t="t" r="r" b="b"/>
            <a:pathLst>
              <a:path w="17743" h="16977" extrusionOk="0">
                <a:moveTo>
                  <a:pt x="8820" y="0"/>
                </a:moveTo>
                <a:lnTo>
                  <a:pt x="8364" y="15"/>
                </a:lnTo>
                <a:lnTo>
                  <a:pt x="7922" y="30"/>
                </a:lnTo>
                <a:lnTo>
                  <a:pt x="7480" y="89"/>
                </a:lnTo>
                <a:lnTo>
                  <a:pt x="7053" y="148"/>
                </a:lnTo>
                <a:lnTo>
                  <a:pt x="6626" y="236"/>
                </a:lnTo>
                <a:lnTo>
                  <a:pt x="6214" y="339"/>
                </a:lnTo>
                <a:lnTo>
                  <a:pt x="5802" y="457"/>
                </a:lnTo>
                <a:lnTo>
                  <a:pt x="5404" y="604"/>
                </a:lnTo>
                <a:lnTo>
                  <a:pt x="5022" y="766"/>
                </a:lnTo>
                <a:lnTo>
                  <a:pt x="4639" y="957"/>
                </a:lnTo>
                <a:lnTo>
                  <a:pt x="4271" y="1163"/>
                </a:lnTo>
                <a:lnTo>
                  <a:pt x="3917" y="1399"/>
                </a:lnTo>
                <a:lnTo>
                  <a:pt x="3564" y="1664"/>
                </a:lnTo>
                <a:lnTo>
                  <a:pt x="3225" y="1958"/>
                </a:lnTo>
                <a:lnTo>
                  <a:pt x="2901" y="2268"/>
                </a:lnTo>
                <a:lnTo>
                  <a:pt x="2592" y="2606"/>
                </a:lnTo>
                <a:lnTo>
                  <a:pt x="2371" y="2871"/>
                </a:lnTo>
                <a:lnTo>
                  <a:pt x="2151" y="3151"/>
                </a:lnTo>
                <a:lnTo>
                  <a:pt x="1944" y="3431"/>
                </a:lnTo>
                <a:lnTo>
                  <a:pt x="1753" y="3725"/>
                </a:lnTo>
                <a:lnTo>
                  <a:pt x="1562" y="4020"/>
                </a:lnTo>
                <a:lnTo>
                  <a:pt x="1370" y="4314"/>
                </a:lnTo>
                <a:lnTo>
                  <a:pt x="1208" y="4609"/>
                </a:lnTo>
                <a:lnTo>
                  <a:pt x="1046" y="4918"/>
                </a:lnTo>
                <a:lnTo>
                  <a:pt x="899" y="5227"/>
                </a:lnTo>
                <a:lnTo>
                  <a:pt x="752" y="5551"/>
                </a:lnTo>
                <a:lnTo>
                  <a:pt x="634" y="5875"/>
                </a:lnTo>
                <a:lnTo>
                  <a:pt x="516" y="6199"/>
                </a:lnTo>
                <a:lnTo>
                  <a:pt x="399" y="6537"/>
                </a:lnTo>
                <a:lnTo>
                  <a:pt x="310" y="6861"/>
                </a:lnTo>
                <a:lnTo>
                  <a:pt x="222" y="7215"/>
                </a:lnTo>
                <a:lnTo>
                  <a:pt x="148" y="7553"/>
                </a:lnTo>
                <a:lnTo>
                  <a:pt x="89" y="7921"/>
                </a:lnTo>
                <a:lnTo>
                  <a:pt x="45" y="8290"/>
                </a:lnTo>
                <a:lnTo>
                  <a:pt x="16" y="8672"/>
                </a:lnTo>
                <a:lnTo>
                  <a:pt x="1" y="9055"/>
                </a:lnTo>
                <a:lnTo>
                  <a:pt x="1" y="9438"/>
                </a:lnTo>
                <a:lnTo>
                  <a:pt x="30" y="9806"/>
                </a:lnTo>
                <a:lnTo>
                  <a:pt x="60" y="10189"/>
                </a:lnTo>
                <a:lnTo>
                  <a:pt x="119" y="10557"/>
                </a:lnTo>
                <a:lnTo>
                  <a:pt x="178" y="10910"/>
                </a:lnTo>
                <a:lnTo>
                  <a:pt x="266" y="11249"/>
                </a:lnTo>
                <a:lnTo>
                  <a:pt x="384" y="11588"/>
                </a:lnTo>
                <a:lnTo>
                  <a:pt x="502" y="11926"/>
                </a:lnTo>
                <a:lnTo>
                  <a:pt x="649" y="12250"/>
                </a:lnTo>
                <a:lnTo>
                  <a:pt x="811" y="12574"/>
                </a:lnTo>
                <a:lnTo>
                  <a:pt x="987" y="12883"/>
                </a:lnTo>
                <a:lnTo>
                  <a:pt x="1179" y="13192"/>
                </a:lnTo>
                <a:lnTo>
                  <a:pt x="1385" y="13487"/>
                </a:lnTo>
                <a:lnTo>
                  <a:pt x="1606" y="13767"/>
                </a:lnTo>
                <a:lnTo>
                  <a:pt x="1841" y="14046"/>
                </a:lnTo>
                <a:lnTo>
                  <a:pt x="2077" y="14311"/>
                </a:lnTo>
                <a:lnTo>
                  <a:pt x="2342" y="14576"/>
                </a:lnTo>
                <a:lnTo>
                  <a:pt x="2607" y="14812"/>
                </a:lnTo>
                <a:lnTo>
                  <a:pt x="2901" y="15047"/>
                </a:lnTo>
                <a:lnTo>
                  <a:pt x="3196" y="15268"/>
                </a:lnTo>
                <a:lnTo>
                  <a:pt x="3490" y="15489"/>
                </a:lnTo>
                <a:lnTo>
                  <a:pt x="3800" y="15681"/>
                </a:lnTo>
                <a:lnTo>
                  <a:pt x="4123" y="15872"/>
                </a:lnTo>
                <a:lnTo>
                  <a:pt x="4447" y="16049"/>
                </a:lnTo>
                <a:lnTo>
                  <a:pt x="4786" y="16211"/>
                </a:lnTo>
                <a:lnTo>
                  <a:pt x="5125" y="16358"/>
                </a:lnTo>
                <a:lnTo>
                  <a:pt x="5478" y="16490"/>
                </a:lnTo>
                <a:lnTo>
                  <a:pt x="5831" y="16608"/>
                </a:lnTo>
                <a:lnTo>
                  <a:pt x="6199" y="16711"/>
                </a:lnTo>
                <a:lnTo>
                  <a:pt x="6553" y="16785"/>
                </a:lnTo>
                <a:lnTo>
                  <a:pt x="6921" y="16858"/>
                </a:lnTo>
                <a:lnTo>
                  <a:pt x="7304" y="16917"/>
                </a:lnTo>
                <a:lnTo>
                  <a:pt x="7672" y="16947"/>
                </a:lnTo>
                <a:lnTo>
                  <a:pt x="8040" y="16962"/>
                </a:lnTo>
                <a:lnTo>
                  <a:pt x="8423" y="16976"/>
                </a:lnTo>
                <a:lnTo>
                  <a:pt x="8806" y="16947"/>
                </a:lnTo>
                <a:lnTo>
                  <a:pt x="9232" y="16917"/>
                </a:lnTo>
                <a:lnTo>
                  <a:pt x="9659" y="16844"/>
                </a:lnTo>
                <a:lnTo>
                  <a:pt x="10072" y="16770"/>
                </a:lnTo>
                <a:lnTo>
                  <a:pt x="10484" y="16667"/>
                </a:lnTo>
                <a:lnTo>
                  <a:pt x="10896" y="16535"/>
                </a:lnTo>
                <a:lnTo>
                  <a:pt x="11308" y="16402"/>
                </a:lnTo>
                <a:lnTo>
                  <a:pt x="11706" y="16240"/>
                </a:lnTo>
                <a:lnTo>
                  <a:pt x="12089" y="16063"/>
                </a:lnTo>
                <a:lnTo>
                  <a:pt x="12472" y="15857"/>
                </a:lnTo>
                <a:lnTo>
                  <a:pt x="12854" y="15651"/>
                </a:lnTo>
                <a:lnTo>
                  <a:pt x="13208" y="15416"/>
                </a:lnTo>
                <a:lnTo>
                  <a:pt x="13561" y="15180"/>
                </a:lnTo>
                <a:lnTo>
                  <a:pt x="13915" y="14915"/>
                </a:lnTo>
                <a:lnTo>
                  <a:pt x="14238" y="14635"/>
                </a:lnTo>
                <a:lnTo>
                  <a:pt x="14562" y="14355"/>
                </a:lnTo>
                <a:lnTo>
                  <a:pt x="14872" y="14061"/>
                </a:lnTo>
                <a:lnTo>
                  <a:pt x="15181" y="13737"/>
                </a:lnTo>
                <a:lnTo>
                  <a:pt x="15460" y="13413"/>
                </a:lnTo>
                <a:lnTo>
                  <a:pt x="15725" y="13089"/>
                </a:lnTo>
                <a:lnTo>
                  <a:pt x="15990" y="12736"/>
                </a:lnTo>
                <a:lnTo>
                  <a:pt x="16226" y="12383"/>
                </a:lnTo>
                <a:lnTo>
                  <a:pt x="16447" y="12014"/>
                </a:lnTo>
                <a:lnTo>
                  <a:pt x="16668" y="11632"/>
                </a:lnTo>
                <a:lnTo>
                  <a:pt x="16859" y="11249"/>
                </a:lnTo>
                <a:lnTo>
                  <a:pt x="17036" y="10866"/>
                </a:lnTo>
                <a:lnTo>
                  <a:pt x="17183" y="10469"/>
                </a:lnTo>
                <a:lnTo>
                  <a:pt x="17330" y="10056"/>
                </a:lnTo>
                <a:lnTo>
                  <a:pt x="17448" y="9644"/>
                </a:lnTo>
                <a:lnTo>
                  <a:pt x="17551" y="9232"/>
                </a:lnTo>
                <a:lnTo>
                  <a:pt x="17625" y="8805"/>
                </a:lnTo>
                <a:lnTo>
                  <a:pt x="17684" y="8378"/>
                </a:lnTo>
                <a:lnTo>
                  <a:pt x="17728" y="7951"/>
                </a:lnTo>
                <a:lnTo>
                  <a:pt x="17743" y="7642"/>
                </a:lnTo>
                <a:lnTo>
                  <a:pt x="17743" y="7318"/>
                </a:lnTo>
                <a:lnTo>
                  <a:pt x="17743" y="7009"/>
                </a:lnTo>
                <a:lnTo>
                  <a:pt x="17728" y="6714"/>
                </a:lnTo>
                <a:lnTo>
                  <a:pt x="17698" y="6420"/>
                </a:lnTo>
                <a:lnTo>
                  <a:pt x="17654" y="6125"/>
                </a:lnTo>
                <a:lnTo>
                  <a:pt x="17610" y="5845"/>
                </a:lnTo>
                <a:lnTo>
                  <a:pt x="17551" y="5566"/>
                </a:lnTo>
                <a:lnTo>
                  <a:pt x="17478" y="5286"/>
                </a:lnTo>
                <a:lnTo>
                  <a:pt x="17404" y="5021"/>
                </a:lnTo>
                <a:lnTo>
                  <a:pt x="17316" y="4771"/>
                </a:lnTo>
                <a:lnTo>
                  <a:pt x="17213" y="4520"/>
                </a:lnTo>
                <a:lnTo>
                  <a:pt x="17109" y="4270"/>
                </a:lnTo>
                <a:lnTo>
                  <a:pt x="16992" y="4020"/>
                </a:lnTo>
                <a:lnTo>
                  <a:pt x="16859" y="3799"/>
                </a:lnTo>
                <a:lnTo>
                  <a:pt x="16727" y="3563"/>
                </a:lnTo>
                <a:lnTo>
                  <a:pt x="16565" y="3342"/>
                </a:lnTo>
                <a:lnTo>
                  <a:pt x="16417" y="3136"/>
                </a:lnTo>
                <a:lnTo>
                  <a:pt x="16241" y="2916"/>
                </a:lnTo>
                <a:lnTo>
                  <a:pt x="16064" y="2724"/>
                </a:lnTo>
                <a:lnTo>
                  <a:pt x="15873" y="2533"/>
                </a:lnTo>
                <a:lnTo>
                  <a:pt x="15681" y="2341"/>
                </a:lnTo>
                <a:lnTo>
                  <a:pt x="15460" y="2165"/>
                </a:lnTo>
                <a:lnTo>
                  <a:pt x="15240" y="1988"/>
                </a:lnTo>
                <a:lnTo>
                  <a:pt x="15019" y="1811"/>
                </a:lnTo>
                <a:lnTo>
                  <a:pt x="14783" y="1664"/>
                </a:lnTo>
                <a:lnTo>
                  <a:pt x="14533" y="1502"/>
                </a:lnTo>
                <a:lnTo>
                  <a:pt x="14268" y="1355"/>
                </a:lnTo>
                <a:lnTo>
                  <a:pt x="14003" y="1222"/>
                </a:lnTo>
                <a:lnTo>
                  <a:pt x="13723" y="1090"/>
                </a:lnTo>
                <a:lnTo>
                  <a:pt x="13443" y="957"/>
                </a:lnTo>
                <a:lnTo>
                  <a:pt x="13149" y="840"/>
                </a:lnTo>
                <a:lnTo>
                  <a:pt x="12619" y="663"/>
                </a:lnTo>
                <a:lnTo>
                  <a:pt x="12089" y="486"/>
                </a:lnTo>
                <a:lnTo>
                  <a:pt x="11559" y="339"/>
                </a:lnTo>
                <a:lnTo>
                  <a:pt x="11014" y="221"/>
                </a:lnTo>
                <a:lnTo>
                  <a:pt x="10484" y="133"/>
                </a:lnTo>
                <a:lnTo>
                  <a:pt x="9924" y="59"/>
                </a:lnTo>
                <a:lnTo>
                  <a:pt x="9380" y="15"/>
                </a:lnTo>
                <a:lnTo>
                  <a:pt x="8820" y="0"/>
                </a:lnTo>
                <a:close/>
              </a:path>
            </a:pathLst>
          </a:custGeom>
          <a:solidFill>
            <a:srgbClr val="F3C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2" name="Google Shape;73;p8"/>
          <p:cNvSpPr/>
          <p:nvPr userDrawn="1"/>
        </p:nvSpPr>
        <p:spPr>
          <a:xfrm rot="1353849">
            <a:off x="5985801" y="5756661"/>
            <a:ext cx="716488" cy="846197"/>
          </a:xfrm>
          <a:custGeom>
            <a:avLst/>
            <a:gdLst/>
            <a:ahLst/>
            <a:cxnLst/>
            <a:rect l="l" t="t" r="r" b="b"/>
            <a:pathLst>
              <a:path w="6431" h="7565" extrusionOk="0">
                <a:moveTo>
                  <a:pt x="4609" y="0"/>
                </a:moveTo>
                <a:lnTo>
                  <a:pt x="4439" y="27"/>
                </a:lnTo>
                <a:lnTo>
                  <a:pt x="3894" y="125"/>
                </a:lnTo>
                <a:lnTo>
                  <a:pt x="2823" y="331"/>
                </a:lnTo>
                <a:lnTo>
                  <a:pt x="2296" y="474"/>
                </a:lnTo>
                <a:lnTo>
                  <a:pt x="2064" y="545"/>
                </a:lnTo>
                <a:lnTo>
                  <a:pt x="1590" y="751"/>
                </a:lnTo>
                <a:lnTo>
                  <a:pt x="1117" y="1027"/>
                </a:lnTo>
                <a:lnTo>
                  <a:pt x="697" y="1376"/>
                </a:lnTo>
                <a:lnTo>
                  <a:pt x="340" y="1778"/>
                </a:lnTo>
                <a:lnTo>
                  <a:pt x="99" y="2242"/>
                </a:lnTo>
                <a:lnTo>
                  <a:pt x="10" y="2626"/>
                </a:lnTo>
                <a:lnTo>
                  <a:pt x="1" y="2894"/>
                </a:lnTo>
                <a:lnTo>
                  <a:pt x="37" y="3180"/>
                </a:lnTo>
                <a:lnTo>
                  <a:pt x="117" y="3474"/>
                </a:lnTo>
                <a:lnTo>
                  <a:pt x="179" y="3626"/>
                </a:lnTo>
                <a:lnTo>
                  <a:pt x="510" y="4403"/>
                </a:lnTo>
                <a:lnTo>
                  <a:pt x="1010" y="5555"/>
                </a:lnTo>
                <a:lnTo>
                  <a:pt x="1385" y="6296"/>
                </a:lnTo>
                <a:lnTo>
                  <a:pt x="1599" y="6653"/>
                </a:lnTo>
                <a:lnTo>
                  <a:pt x="1724" y="6850"/>
                </a:lnTo>
                <a:lnTo>
                  <a:pt x="2001" y="7162"/>
                </a:lnTo>
                <a:lnTo>
                  <a:pt x="2305" y="7386"/>
                </a:lnTo>
                <a:lnTo>
                  <a:pt x="2626" y="7519"/>
                </a:lnTo>
                <a:lnTo>
                  <a:pt x="2957" y="7564"/>
                </a:lnTo>
                <a:lnTo>
                  <a:pt x="3296" y="7511"/>
                </a:lnTo>
                <a:lnTo>
                  <a:pt x="3626" y="7377"/>
                </a:lnTo>
                <a:lnTo>
                  <a:pt x="3948" y="7144"/>
                </a:lnTo>
                <a:lnTo>
                  <a:pt x="4100" y="6984"/>
                </a:lnTo>
                <a:lnTo>
                  <a:pt x="4350" y="6707"/>
                </a:lnTo>
                <a:lnTo>
                  <a:pt x="4796" y="6135"/>
                </a:lnTo>
                <a:lnTo>
                  <a:pt x="5198" y="5546"/>
                </a:lnTo>
                <a:lnTo>
                  <a:pt x="5537" y="4948"/>
                </a:lnTo>
                <a:lnTo>
                  <a:pt x="5823" y="4331"/>
                </a:lnTo>
                <a:lnTo>
                  <a:pt x="6064" y="3715"/>
                </a:lnTo>
                <a:lnTo>
                  <a:pt x="6252" y="3099"/>
                </a:lnTo>
                <a:lnTo>
                  <a:pt x="6386" y="2492"/>
                </a:lnTo>
                <a:lnTo>
                  <a:pt x="6430" y="2197"/>
                </a:lnTo>
                <a:lnTo>
                  <a:pt x="6422" y="1947"/>
                </a:lnTo>
                <a:lnTo>
                  <a:pt x="6323" y="1465"/>
                </a:lnTo>
                <a:lnTo>
                  <a:pt x="6154" y="1045"/>
                </a:lnTo>
                <a:lnTo>
                  <a:pt x="5921" y="679"/>
                </a:lnTo>
                <a:lnTo>
                  <a:pt x="5627" y="384"/>
                </a:lnTo>
                <a:lnTo>
                  <a:pt x="5305" y="170"/>
                </a:lnTo>
                <a:lnTo>
                  <a:pt x="4966" y="36"/>
                </a:lnTo>
                <a:lnTo>
                  <a:pt x="4609" y="0"/>
                </a:lnTo>
                <a:close/>
              </a:path>
            </a:pathLst>
          </a:custGeom>
          <a:solidFill>
            <a:srgbClr val="F3C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E3AA3-1C54-4636-969A-DA337C656820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29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6"/>
          <p:cNvSpPr/>
          <p:nvPr userDrawn="1"/>
        </p:nvSpPr>
        <p:spPr>
          <a:xfrm rot="20369329" flipH="1">
            <a:off x="9430534" y="-340951"/>
            <a:ext cx="3326796" cy="4306109"/>
          </a:xfrm>
          <a:custGeom>
            <a:avLst/>
            <a:gdLst>
              <a:gd name="connsiteX0" fmla="*/ 2246905 w 3326796"/>
              <a:gd name="connsiteY0" fmla="*/ 0 h 4306109"/>
              <a:gd name="connsiteX1" fmla="*/ 0 w 3326796"/>
              <a:gd name="connsiteY1" fmla="*/ 840584 h 4306109"/>
              <a:gd name="connsiteX2" fmla="*/ 1296478 w 3326796"/>
              <a:gd name="connsiteY2" fmla="*/ 4306109 h 4306109"/>
              <a:gd name="connsiteX3" fmla="*/ 1365385 w 3326796"/>
              <a:gd name="connsiteY3" fmla="*/ 4293307 h 4306109"/>
              <a:gd name="connsiteX4" fmla="*/ 2052951 w 3326796"/>
              <a:gd name="connsiteY4" fmla="*/ 4046543 h 4306109"/>
              <a:gd name="connsiteX5" fmla="*/ 3323853 w 3326796"/>
              <a:gd name="connsiteY5" fmla="*/ 1895945 h 4306109"/>
              <a:gd name="connsiteX6" fmla="*/ 3170780 w 3326796"/>
              <a:gd name="connsiteY6" fmla="*/ 887963 h 4306109"/>
              <a:gd name="connsiteX7" fmla="*/ 2479941 w 3326796"/>
              <a:gd name="connsiteY7" fmla="*/ 100139 h 4306109"/>
              <a:gd name="connsiteX8" fmla="*/ 2322845 w 3326796"/>
              <a:gd name="connsiteY8" fmla="*/ 26024 h 4306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26796" h="4306109">
                <a:moveTo>
                  <a:pt x="2246905" y="0"/>
                </a:moveTo>
                <a:lnTo>
                  <a:pt x="0" y="840584"/>
                </a:lnTo>
                <a:lnTo>
                  <a:pt x="1296478" y="4306109"/>
                </a:lnTo>
                <a:lnTo>
                  <a:pt x="1365385" y="4293307"/>
                </a:lnTo>
                <a:cubicBezTo>
                  <a:pt x="1606826" y="4241225"/>
                  <a:pt x="1839456" y="4161169"/>
                  <a:pt x="2052951" y="4046543"/>
                </a:cubicBezTo>
                <a:cubicBezTo>
                  <a:pt x="2858594" y="3613512"/>
                  <a:pt x="3277529" y="2741992"/>
                  <a:pt x="3323853" y="1895945"/>
                </a:cubicBezTo>
                <a:cubicBezTo>
                  <a:pt x="3337951" y="1553886"/>
                  <a:pt x="3303712" y="1208189"/>
                  <a:pt x="3170780" y="887963"/>
                </a:cubicBezTo>
                <a:cubicBezTo>
                  <a:pt x="3037850" y="567739"/>
                  <a:pt x="2802198" y="278446"/>
                  <a:pt x="2479941" y="100139"/>
                </a:cubicBezTo>
                <a:cubicBezTo>
                  <a:pt x="2429085" y="72392"/>
                  <a:pt x="2376624" y="47744"/>
                  <a:pt x="2322845" y="26024"/>
                </a:cubicBezTo>
                <a:close/>
              </a:path>
            </a:pathLst>
          </a:cu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28" name="Freeform 23"/>
          <p:cNvSpPr/>
          <p:nvPr userDrawn="1"/>
        </p:nvSpPr>
        <p:spPr>
          <a:xfrm rot="13592941" flipH="1">
            <a:off x="2093256" y="-1717314"/>
            <a:ext cx="5079646" cy="4220014"/>
          </a:xfrm>
          <a:custGeom>
            <a:avLst/>
            <a:gdLst>
              <a:gd name="connsiteX0" fmla="*/ 0 w 5079646"/>
              <a:gd name="connsiteY0" fmla="*/ 0 h 4220014"/>
              <a:gd name="connsiteX1" fmla="*/ 3997789 w 5079646"/>
              <a:gd name="connsiteY1" fmla="*/ 4220014 h 4220014"/>
              <a:gd name="connsiteX2" fmla="*/ 4027512 w 5079646"/>
              <a:gd name="connsiteY2" fmla="*/ 4200702 h 4220014"/>
              <a:gd name="connsiteX3" fmla="*/ 5076899 w 5079646"/>
              <a:gd name="connsiteY3" fmla="*/ 2073137 h 4220014"/>
              <a:gd name="connsiteX4" fmla="*/ 4934036 w 5079646"/>
              <a:gd name="connsiteY4" fmla="*/ 1034307 h 4220014"/>
              <a:gd name="connsiteX5" fmla="*/ 4289270 w 5079646"/>
              <a:gd name="connsiteY5" fmla="*/ 222370 h 4220014"/>
              <a:gd name="connsiteX6" fmla="*/ 2999735 w 5079646"/>
              <a:gd name="connsiteY6" fmla="*/ 59232 h 4220014"/>
              <a:gd name="connsiteX7" fmla="*/ 1851185 w 5079646"/>
              <a:gd name="connsiteY7" fmla="*/ 503641 h 4220014"/>
              <a:gd name="connsiteX8" fmla="*/ 1670725 w 5079646"/>
              <a:gd name="connsiteY8" fmla="*/ 548645 h 4220014"/>
              <a:gd name="connsiteX9" fmla="*/ 516537 w 5079646"/>
              <a:gd name="connsiteY9" fmla="*/ 164240 h 4220014"/>
              <a:gd name="connsiteX10" fmla="*/ 98938 w 5079646"/>
              <a:gd name="connsiteY10" fmla="*/ 13738 h 422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79646" h="4220014">
                <a:moveTo>
                  <a:pt x="0" y="0"/>
                </a:moveTo>
                <a:lnTo>
                  <a:pt x="3997789" y="4220014"/>
                </a:lnTo>
                <a:lnTo>
                  <a:pt x="4027512" y="4200702"/>
                </a:lnTo>
                <a:cubicBezTo>
                  <a:pt x="4690185" y="3731103"/>
                  <a:pt x="5036366" y="2890584"/>
                  <a:pt x="5076899" y="2073137"/>
                </a:cubicBezTo>
                <a:cubicBezTo>
                  <a:pt x="5090058" y="1720611"/>
                  <a:pt x="5058101" y="1364333"/>
                  <a:pt x="4934036" y="1034307"/>
                </a:cubicBezTo>
                <a:cubicBezTo>
                  <a:pt x="4809970" y="704283"/>
                  <a:pt x="4590034" y="406134"/>
                  <a:pt x="4289270" y="222370"/>
                </a:cubicBezTo>
                <a:cubicBezTo>
                  <a:pt x="3909552" y="-6398"/>
                  <a:pt x="3433966" y="-30775"/>
                  <a:pt x="2999735" y="59232"/>
                </a:cubicBezTo>
                <a:cubicBezTo>
                  <a:pt x="2597460" y="143614"/>
                  <a:pt x="2219624" y="321752"/>
                  <a:pt x="1851185" y="503641"/>
                </a:cubicBezTo>
                <a:cubicBezTo>
                  <a:pt x="1794792" y="531768"/>
                  <a:pt x="1732759" y="546770"/>
                  <a:pt x="1670725" y="548645"/>
                </a:cubicBezTo>
                <a:cubicBezTo>
                  <a:pt x="1260932" y="582398"/>
                  <a:pt x="881215" y="355505"/>
                  <a:pt x="516537" y="164240"/>
                </a:cubicBezTo>
                <a:cubicBezTo>
                  <a:pt x="379782" y="92516"/>
                  <a:pt x="240120" y="41359"/>
                  <a:pt x="98938" y="13738"/>
                </a:cubicBezTo>
                <a:close/>
              </a:path>
            </a:pathLst>
          </a:custGeom>
          <a:pattFill prst="pct10">
            <a:fgClr>
              <a:schemeClr val="accent4"/>
            </a:fgClr>
            <a:bgClr>
              <a:schemeClr val="bg1"/>
            </a:bgClr>
          </a:pattFill>
          <a:ln w="2038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3" name="Freeform 2"/>
          <p:cNvSpPr/>
          <p:nvPr userDrawn="1"/>
        </p:nvSpPr>
        <p:spPr>
          <a:xfrm rot="5400000">
            <a:off x="-89451" y="2126212"/>
            <a:ext cx="5337175" cy="4126401"/>
          </a:xfrm>
          <a:custGeom>
            <a:avLst/>
            <a:gdLst>
              <a:gd name="connsiteX0" fmla="*/ 741596 w 6762750"/>
              <a:gd name="connsiteY0" fmla="*/ 0 h 4449489"/>
              <a:gd name="connsiteX1" fmla="*/ 6762750 w 6762750"/>
              <a:gd name="connsiteY1" fmla="*/ 0 h 4449489"/>
              <a:gd name="connsiteX2" fmla="*/ 6762750 w 6762750"/>
              <a:gd name="connsiteY2" fmla="*/ 4449489 h 4449489"/>
              <a:gd name="connsiteX3" fmla="*/ 741596 w 6762750"/>
              <a:gd name="connsiteY3" fmla="*/ 4449489 h 4449489"/>
              <a:gd name="connsiteX4" fmla="*/ 0 w 6762750"/>
              <a:gd name="connsiteY4" fmla="*/ 3707893 h 4449489"/>
              <a:gd name="connsiteX5" fmla="*/ 0 w 6762750"/>
              <a:gd name="connsiteY5" fmla="*/ 741596 h 4449489"/>
              <a:gd name="connsiteX6" fmla="*/ 741596 w 6762750"/>
              <a:gd name="connsiteY6" fmla="*/ 0 h 4449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2750" h="4449489">
                <a:moveTo>
                  <a:pt x="741596" y="0"/>
                </a:moveTo>
                <a:lnTo>
                  <a:pt x="6762750" y="0"/>
                </a:lnTo>
                <a:lnTo>
                  <a:pt x="6762750" y="4449489"/>
                </a:lnTo>
                <a:lnTo>
                  <a:pt x="741596" y="4449489"/>
                </a:lnTo>
                <a:cubicBezTo>
                  <a:pt x="332024" y="4449489"/>
                  <a:pt x="0" y="4117465"/>
                  <a:pt x="0" y="3707893"/>
                </a:cubicBezTo>
                <a:lnTo>
                  <a:pt x="0" y="741596"/>
                </a:lnTo>
                <a:cubicBezTo>
                  <a:pt x="0" y="332024"/>
                  <a:pt x="332024" y="0"/>
                  <a:pt x="741596" y="0"/>
                </a:cubicBezTo>
                <a:close/>
              </a:path>
            </a:pathLst>
          </a:cu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34" name="Rounded Rectangle 3"/>
          <p:cNvSpPr/>
          <p:nvPr userDrawn="1"/>
        </p:nvSpPr>
        <p:spPr>
          <a:xfrm>
            <a:off x="4232757" y="2091039"/>
            <a:ext cx="4517465" cy="7810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35" name="Oval 4"/>
          <p:cNvSpPr/>
          <p:nvPr userDrawn="1"/>
        </p:nvSpPr>
        <p:spPr>
          <a:xfrm>
            <a:off x="4232758" y="2091040"/>
            <a:ext cx="781050" cy="78105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493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C70F4"/>
              </a:solidFill>
              <a:cs typeface="+mn-ea"/>
              <a:sym typeface="+mn-lt"/>
            </a:endParaRPr>
          </a:p>
        </p:txBody>
      </p:sp>
      <p:sp>
        <p:nvSpPr>
          <p:cNvPr id="36" name="Rectangle 5"/>
          <p:cNvSpPr/>
          <p:nvPr userDrawn="1"/>
        </p:nvSpPr>
        <p:spPr>
          <a:xfrm flipH="1">
            <a:off x="4385456" y="2206736"/>
            <a:ext cx="475654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altLang="zh-CN" sz="3200" b="1" i="1" dirty="0">
                <a:solidFill>
                  <a:srgbClr val="3C70F4"/>
                </a:solidFill>
                <a:cs typeface="+mn-ea"/>
                <a:sym typeface="+mn-lt"/>
              </a:rPr>
              <a:t>1</a:t>
            </a:r>
            <a:endParaRPr lang="en-US" sz="3200" b="1" i="1" dirty="0">
              <a:solidFill>
                <a:srgbClr val="3C70F4"/>
              </a:solidFill>
              <a:cs typeface="+mn-ea"/>
              <a:sym typeface="+mn-lt"/>
            </a:endParaRPr>
          </a:p>
        </p:txBody>
      </p:sp>
      <p:sp>
        <p:nvSpPr>
          <p:cNvPr id="37" name="Rounded Rectangle 7"/>
          <p:cNvSpPr/>
          <p:nvPr userDrawn="1"/>
        </p:nvSpPr>
        <p:spPr>
          <a:xfrm>
            <a:off x="4232758" y="3038475"/>
            <a:ext cx="5339506" cy="781050"/>
          </a:xfrm>
          <a:prstGeom prst="roundRect">
            <a:avLst>
              <a:gd name="adj" fmla="val 50000"/>
            </a:avLst>
          </a:prstGeom>
          <a:solidFill>
            <a:srgbClr val="F3C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38" name="Oval 8"/>
          <p:cNvSpPr/>
          <p:nvPr userDrawn="1"/>
        </p:nvSpPr>
        <p:spPr>
          <a:xfrm>
            <a:off x="4232758" y="3038476"/>
            <a:ext cx="781050" cy="78105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493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C70F4"/>
              </a:solidFill>
              <a:cs typeface="+mn-ea"/>
              <a:sym typeface="+mn-lt"/>
            </a:endParaRPr>
          </a:p>
        </p:txBody>
      </p:sp>
      <p:sp>
        <p:nvSpPr>
          <p:cNvPr id="39" name="Rectangle 9"/>
          <p:cNvSpPr/>
          <p:nvPr userDrawn="1"/>
        </p:nvSpPr>
        <p:spPr>
          <a:xfrm flipH="1">
            <a:off x="4385456" y="3154172"/>
            <a:ext cx="475654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altLang="zh-CN" sz="3200" b="1" i="1" dirty="0">
                <a:solidFill>
                  <a:srgbClr val="3C70F4"/>
                </a:solidFill>
                <a:cs typeface="+mn-ea"/>
                <a:sym typeface="+mn-lt"/>
              </a:rPr>
              <a:t>2</a:t>
            </a:r>
            <a:endParaRPr lang="en-US" sz="3200" b="1" i="1" dirty="0">
              <a:solidFill>
                <a:srgbClr val="3C70F4"/>
              </a:solidFill>
              <a:cs typeface="+mn-ea"/>
              <a:sym typeface="+mn-lt"/>
            </a:endParaRPr>
          </a:p>
        </p:txBody>
      </p:sp>
      <p:sp>
        <p:nvSpPr>
          <p:cNvPr id="40" name="Rounded Rectangle 11"/>
          <p:cNvSpPr/>
          <p:nvPr userDrawn="1"/>
        </p:nvSpPr>
        <p:spPr>
          <a:xfrm>
            <a:off x="4232758" y="3985911"/>
            <a:ext cx="6219182" cy="7810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41" name="Oval 12"/>
          <p:cNvSpPr/>
          <p:nvPr userDrawn="1"/>
        </p:nvSpPr>
        <p:spPr>
          <a:xfrm>
            <a:off x="4232758" y="3985912"/>
            <a:ext cx="781050" cy="78105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493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C70F4"/>
              </a:solidFill>
              <a:cs typeface="+mn-ea"/>
              <a:sym typeface="+mn-lt"/>
            </a:endParaRPr>
          </a:p>
        </p:txBody>
      </p:sp>
      <p:sp>
        <p:nvSpPr>
          <p:cNvPr id="42" name="Rectangle 13"/>
          <p:cNvSpPr/>
          <p:nvPr userDrawn="1"/>
        </p:nvSpPr>
        <p:spPr>
          <a:xfrm flipH="1">
            <a:off x="4385456" y="4101608"/>
            <a:ext cx="475654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altLang="zh-CN" sz="3200" b="1" i="1" dirty="0">
                <a:solidFill>
                  <a:srgbClr val="3C70F4"/>
                </a:solidFill>
                <a:cs typeface="+mn-ea"/>
                <a:sym typeface="+mn-lt"/>
              </a:rPr>
              <a:t>3</a:t>
            </a:r>
            <a:endParaRPr lang="en-US" sz="3200" b="1" i="1" dirty="0">
              <a:solidFill>
                <a:srgbClr val="3C70F4"/>
              </a:solidFill>
              <a:cs typeface="+mn-ea"/>
              <a:sym typeface="+mn-lt"/>
            </a:endParaRPr>
          </a:p>
        </p:txBody>
      </p:sp>
      <p:sp>
        <p:nvSpPr>
          <p:cNvPr id="43" name="Rounded Rectangle 15"/>
          <p:cNvSpPr/>
          <p:nvPr userDrawn="1"/>
        </p:nvSpPr>
        <p:spPr>
          <a:xfrm>
            <a:off x="4232757" y="4933346"/>
            <a:ext cx="7443305" cy="781050"/>
          </a:xfrm>
          <a:prstGeom prst="roundRect">
            <a:avLst>
              <a:gd name="adj" fmla="val 50000"/>
            </a:avLst>
          </a:prstGeom>
          <a:solidFill>
            <a:srgbClr val="F3C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44" name="Oval 16"/>
          <p:cNvSpPr/>
          <p:nvPr userDrawn="1"/>
        </p:nvSpPr>
        <p:spPr>
          <a:xfrm>
            <a:off x="4232758" y="4933347"/>
            <a:ext cx="781050" cy="78105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493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C70F4"/>
              </a:solidFill>
              <a:cs typeface="+mn-ea"/>
              <a:sym typeface="+mn-lt"/>
            </a:endParaRPr>
          </a:p>
        </p:txBody>
      </p:sp>
      <p:sp>
        <p:nvSpPr>
          <p:cNvPr id="45" name="Rectangle 17"/>
          <p:cNvSpPr/>
          <p:nvPr userDrawn="1"/>
        </p:nvSpPr>
        <p:spPr>
          <a:xfrm flipH="1">
            <a:off x="4385456" y="5049043"/>
            <a:ext cx="475654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altLang="zh-CN" sz="3200" b="1" i="1" dirty="0">
                <a:solidFill>
                  <a:srgbClr val="3C70F4"/>
                </a:solidFill>
                <a:cs typeface="+mn-ea"/>
                <a:sym typeface="+mn-lt"/>
              </a:rPr>
              <a:t>4</a:t>
            </a:r>
            <a:endParaRPr lang="en-US" sz="3200" b="1" i="1" dirty="0">
              <a:solidFill>
                <a:srgbClr val="3C70F4"/>
              </a:solidFill>
              <a:cs typeface="+mn-ea"/>
              <a:sym typeface="+mn-lt"/>
            </a:endParaRPr>
          </a:p>
        </p:txBody>
      </p:sp>
      <p:grpSp>
        <p:nvGrpSpPr>
          <p:cNvPr id="46" name="Group 28"/>
          <p:cNvGrpSpPr/>
          <p:nvPr userDrawn="1"/>
        </p:nvGrpSpPr>
        <p:grpSpPr>
          <a:xfrm>
            <a:off x="1144747" y="2206736"/>
            <a:ext cx="1099277" cy="924940"/>
            <a:chOff x="2670175" y="2913063"/>
            <a:chExt cx="360363" cy="303212"/>
          </a:xfrm>
          <a:solidFill>
            <a:schemeClr val="bg1"/>
          </a:solidFill>
        </p:grpSpPr>
        <p:sp>
          <p:nvSpPr>
            <p:cNvPr id="47" name="Freeform 29"/>
            <p:cNvSpPr>
              <a:spLocks noEditPoints="1"/>
            </p:cNvSpPr>
            <p:nvPr/>
          </p:nvSpPr>
          <p:spPr bwMode="auto">
            <a:xfrm>
              <a:off x="2805113" y="2913063"/>
              <a:ext cx="225425" cy="258763"/>
            </a:xfrm>
            <a:custGeom>
              <a:avLst/>
              <a:gdLst>
                <a:gd name="T0" fmla="*/ 52 w 60"/>
                <a:gd name="T1" fmla="*/ 24 h 68"/>
                <a:gd name="T2" fmla="*/ 52 w 60"/>
                <a:gd name="T3" fmla="*/ 2 h 68"/>
                <a:gd name="T4" fmla="*/ 51 w 60"/>
                <a:gd name="T5" fmla="*/ 0 h 68"/>
                <a:gd name="T6" fmla="*/ 49 w 60"/>
                <a:gd name="T7" fmla="*/ 0 h 68"/>
                <a:gd name="T8" fmla="*/ 46 w 60"/>
                <a:gd name="T9" fmla="*/ 2 h 68"/>
                <a:gd name="T10" fmla="*/ 0 w 60"/>
                <a:gd name="T11" fmla="*/ 15 h 68"/>
                <a:gd name="T12" fmla="*/ 0 w 60"/>
                <a:gd name="T13" fmla="*/ 53 h 68"/>
                <a:gd name="T14" fmla="*/ 46 w 60"/>
                <a:gd name="T15" fmla="*/ 66 h 68"/>
                <a:gd name="T16" fmla="*/ 50 w 60"/>
                <a:gd name="T17" fmla="*/ 68 h 68"/>
                <a:gd name="T18" fmla="*/ 51 w 60"/>
                <a:gd name="T19" fmla="*/ 68 h 68"/>
                <a:gd name="T20" fmla="*/ 52 w 60"/>
                <a:gd name="T21" fmla="*/ 66 h 68"/>
                <a:gd name="T22" fmla="*/ 52 w 60"/>
                <a:gd name="T23" fmla="*/ 44 h 68"/>
                <a:gd name="T24" fmla="*/ 60 w 60"/>
                <a:gd name="T25" fmla="*/ 36 h 68"/>
                <a:gd name="T26" fmla="*/ 60 w 60"/>
                <a:gd name="T27" fmla="*/ 32 h 68"/>
                <a:gd name="T28" fmla="*/ 52 w 60"/>
                <a:gd name="T29" fmla="*/ 24 h 68"/>
                <a:gd name="T30" fmla="*/ 56 w 60"/>
                <a:gd name="T31" fmla="*/ 36 h 68"/>
                <a:gd name="T32" fmla="*/ 52 w 60"/>
                <a:gd name="T33" fmla="*/ 40 h 68"/>
                <a:gd name="T34" fmla="*/ 52 w 60"/>
                <a:gd name="T35" fmla="*/ 28 h 68"/>
                <a:gd name="T36" fmla="*/ 56 w 60"/>
                <a:gd name="T37" fmla="*/ 32 h 68"/>
                <a:gd name="T38" fmla="*/ 56 w 60"/>
                <a:gd name="T39" fmla="*/ 3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68">
                  <a:moveTo>
                    <a:pt x="52" y="24"/>
                  </a:moveTo>
                  <a:cubicBezTo>
                    <a:pt x="52" y="2"/>
                    <a:pt x="52" y="2"/>
                    <a:pt x="52" y="2"/>
                  </a:cubicBezTo>
                  <a:cubicBezTo>
                    <a:pt x="52" y="1"/>
                    <a:pt x="52" y="1"/>
                    <a:pt x="51" y="0"/>
                  </a:cubicBezTo>
                  <a:cubicBezTo>
                    <a:pt x="51" y="0"/>
                    <a:pt x="50" y="0"/>
                    <a:pt x="49" y="0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33" y="8"/>
                    <a:pt x="21" y="13"/>
                    <a:pt x="0" y="15"/>
                  </a:cubicBezTo>
                  <a:cubicBezTo>
                    <a:pt x="0" y="16"/>
                    <a:pt x="0" y="52"/>
                    <a:pt x="0" y="53"/>
                  </a:cubicBezTo>
                  <a:cubicBezTo>
                    <a:pt x="21" y="55"/>
                    <a:pt x="33" y="60"/>
                    <a:pt x="46" y="66"/>
                  </a:cubicBezTo>
                  <a:cubicBezTo>
                    <a:pt x="46" y="66"/>
                    <a:pt x="49" y="68"/>
                    <a:pt x="50" y="68"/>
                  </a:cubicBezTo>
                  <a:cubicBezTo>
                    <a:pt x="50" y="68"/>
                    <a:pt x="51" y="68"/>
                    <a:pt x="51" y="68"/>
                  </a:cubicBezTo>
                  <a:cubicBezTo>
                    <a:pt x="52" y="67"/>
                    <a:pt x="52" y="67"/>
                    <a:pt x="52" y="66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6" y="44"/>
                    <a:pt x="60" y="40"/>
                    <a:pt x="60" y="36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60" y="28"/>
                    <a:pt x="56" y="24"/>
                    <a:pt x="52" y="24"/>
                  </a:cubicBezTo>
                  <a:close/>
                  <a:moveTo>
                    <a:pt x="56" y="36"/>
                  </a:moveTo>
                  <a:cubicBezTo>
                    <a:pt x="56" y="38"/>
                    <a:pt x="54" y="40"/>
                    <a:pt x="52" y="40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4" y="28"/>
                    <a:pt x="56" y="30"/>
                    <a:pt x="56" y="32"/>
                  </a:cubicBezTo>
                  <a:lnTo>
                    <a:pt x="56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>
                <a:cs typeface="+mn-ea"/>
                <a:sym typeface="+mn-lt"/>
              </a:endParaRPr>
            </a:p>
          </p:txBody>
        </p:sp>
        <p:sp>
          <p:nvSpPr>
            <p:cNvPr id="48" name="Freeform 30"/>
            <p:cNvSpPr/>
            <p:nvPr/>
          </p:nvSpPr>
          <p:spPr bwMode="auto">
            <a:xfrm>
              <a:off x="2670175" y="2973388"/>
              <a:ext cx="90488" cy="136525"/>
            </a:xfrm>
            <a:custGeom>
              <a:avLst/>
              <a:gdLst>
                <a:gd name="T0" fmla="*/ 14 w 24"/>
                <a:gd name="T1" fmla="*/ 0 h 36"/>
                <a:gd name="T2" fmla="*/ 0 w 24"/>
                <a:gd name="T3" fmla="*/ 14 h 36"/>
                <a:gd name="T4" fmla="*/ 0 w 24"/>
                <a:gd name="T5" fmla="*/ 22 h 36"/>
                <a:gd name="T6" fmla="*/ 14 w 24"/>
                <a:gd name="T7" fmla="*/ 36 h 36"/>
                <a:gd name="T8" fmla="*/ 18 w 24"/>
                <a:gd name="T9" fmla="*/ 36 h 36"/>
                <a:gd name="T10" fmla="*/ 24 w 24"/>
                <a:gd name="T11" fmla="*/ 36 h 36"/>
                <a:gd name="T12" fmla="*/ 24 w 24"/>
                <a:gd name="T13" fmla="*/ 0 h 36"/>
                <a:gd name="T14" fmla="*/ 18 w 24"/>
                <a:gd name="T15" fmla="*/ 0 h 36"/>
                <a:gd name="T16" fmla="*/ 14 w 24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36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30"/>
                    <a:pt x="6" y="36"/>
                    <a:pt x="14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20" y="36"/>
                    <a:pt x="22" y="36"/>
                    <a:pt x="24" y="36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0" y="0"/>
                    <a:pt x="18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>
                <a:cs typeface="+mn-ea"/>
                <a:sym typeface="+mn-lt"/>
              </a:endParaRPr>
            </a:p>
          </p:txBody>
        </p:sp>
        <p:sp>
          <p:nvSpPr>
            <p:cNvPr id="49" name="Freeform 31"/>
            <p:cNvSpPr/>
            <p:nvPr/>
          </p:nvSpPr>
          <p:spPr bwMode="auto">
            <a:xfrm>
              <a:off x="2774950" y="2959100"/>
              <a:ext cx="76200" cy="257175"/>
            </a:xfrm>
            <a:custGeom>
              <a:avLst/>
              <a:gdLst>
                <a:gd name="T0" fmla="*/ 19 w 20"/>
                <a:gd name="T1" fmla="*/ 64 h 68"/>
                <a:gd name="T2" fmla="*/ 15 w 20"/>
                <a:gd name="T3" fmla="*/ 62 h 68"/>
                <a:gd name="T4" fmla="*/ 4 w 20"/>
                <a:gd name="T5" fmla="*/ 42 h 68"/>
                <a:gd name="T6" fmla="*/ 4 w 20"/>
                <a:gd name="T7" fmla="*/ 40 h 68"/>
                <a:gd name="T8" fmla="*/ 4 w 20"/>
                <a:gd name="T9" fmla="*/ 40 h 68"/>
                <a:gd name="T10" fmla="*/ 4 w 20"/>
                <a:gd name="T11" fmla="*/ 2 h 68"/>
                <a:gd name="T12" fmla="*/ 2 w 20"/>
                <a:gd name="T13" fmla="*/ 0 h 68"/>
                <a:gd name="T14" fmla="*/ 0 w 20"/>
                <a:gd name="T15" fmla="*/ 2 h 68"/>
                <a:gd name="T16" fmla="*/ 0 w 20"/>
                <a:gd name="T17" fmla="*/ 40 h 68"/>
                <a:gd name="T18" fmla="*/ 3 w 20"/>
                <a:gd name="T19" fmla="*/ 54 h 68"/>
                <a:gd name="T20" fmla="*/ 5 w 20"/>
                <a:gd name="T21" fmla="*/ 56 h 68"/>
                <a:gd name="T22" fmla="*/ 9 w 20"/>
                <a:gd name="T23" fmla="*/ 61 h 68"/>
                <a:gd name="T24" fmla="*/ 17 w 20"/>
                <a:gd name="T25" fmla="*/ 68 h 68"/>
                <a:gd name="T26" fmla="*/ 17 w 20"/>
                <a:gd name="T27" fmla="*/ 68 h 68"/>
                <a:gd name="T28" fmla="*/ 19 w 20"/>
                <a:gd name="T29" fmla="*/ 68 h 68"/>
                <a:gd name="T30" fmla="*/ 19 w 20"/>
                <a:gd name="T31" fmla="*/ 67 h 68"/>
                <a:gd name="T32" fmla="*/ 19 w 20"/>
                <a:gd name="T33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68">
                  <a:moveTo>
                    <a:pt x="19" y="64"/>
                  </a:moveTo>
                  <a:cubicBezTo>
                    <a:pt x="18" y="64"/>
                    <a:pt x="17" y="63"/>
                    <a:pt x="15" y="62"/>
                  </a:cubicBezTo>
                  <a:cubicBezTo>
                    <a:pt x="9" y="57"/>
                    <a:pt x="5" y="50"/>
                    <a:pt x="4" y="42"/>
                  </a:cubicBezTo>
                  <a:cubicBezTo>
                    <a:pt x="4" y="42"/>
                    <a:pt x="4" y="41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5"/>
                    <a:pt x="1" y="50"/>
                    <a:pt x="3" y="54"/>
                  </a:cubicBezTo>
                  <a:cubicBezTo>
                    <a:pt x="4" y="55"/>
                    <a:pt x="4" y="56"/>
                    <a:pt x="5" y="56"/>
                  </a:cubicBezTo>
                  <a:cubicBezTo>
                    <a:pt x="6" y="58"/>
                    <a:pt x="7" y="60"/>
                    <a:pt x="9" y="61"/>
                  </a:cubicBezTo>
                  <a:cubicBezTo>
                    <a:pt x="11" y="64"/>
                    <a:pt x="14" y="66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8" y="68"/>
                    <a:pt x="19" y="68"/>
                    <a:pt x="19" y="68"/>
                  </a:cubicBezTo>
                  <a:cubicBezTo>
                    <a:pt x="19" y="68"/>
                    <a:pt x="19" y="67"/>
                    <a:pt x="19" y="67"/>
                  </a:cubicBezTo>
                  <a:cubicBezTo>
                    <a:pt x="20" y="66"/>
                    <a:pt x="20" y="65"/>
                    <a:pt x="19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>
                <a:cs typeface="+mn-ea"/>
                <a:sym typeface="+mn-lt"/>
              </a:endParaRPr>
            </a:p>
          </p:txBody>
        </p:sp>
      </p:grpSp>
      <p:sp>
        <p:nvSpPr>
          <p:cNvPr id="50" name="文本框 49"/>
          <p:cNvSpPr txBox="1"/>
          <p:nvPr userDrawn="1"/>
        </p:nvSpPr>
        <p:spPr>
          <a:xfrm>
            <a:off x="884215" y="3323854"/>
            <a:ext cx="3296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cs typeface="+mn-ea"/>
                <a:sym typeface="+mn-lt"/>
              </a:rPr>
              <a:t>Contents</a:t>
            </a:r>
            <a:endParaRPr lang="zh-CN" altLang="en-US" sz="48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1" name="Synergistically utilize technically sound portals with frictionless chains. Dramatically customize…"/>
          <p:cNvSpPr txBox="1"/>
          <p:nvPr userDrawn="1"/>
        </p:nvSpPr>
        <p:spPr>
          <a:xfrm>
            <a:off x="1225833" y="4173503"/>
            <a:ext cx="2436353" cy="1154162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defTabSz="412750" hangingPunct="0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sz="1000" kern="0" dirty="0">
                <a:solidFill>
                  <a:schemeClr val="bg1"/>
                </a:solidFill>
                <a:cs typeface="+mn-ea"/>
                <a:sym typeface="+mn-lt"/>
              </a:rPr>
              <a:t>Synergistically utilize technically sound portals with frictionless </a:t>
            </a:r>
            <a:r>
              <a:rPr sz="1000" kern="0" dirty="0" err="1">
                <a:solidFill>
                  <a:schemeClr val="bg1"/>
                </a:solidFill>
                <a:cs typeface="+mn-ea"/>
                <a:sym typeface="+mn-lt"/>
              </a:rPr>
              <a:t>chains</a:t>
            </a:r>
            <a:r>
              <a:rPr lang="en-US" altLang="zh-CN" sz="1000" kern="0" dirty="0" err="1">
                <a:solidFill>
                  <a:schemeClr val="bg1"/>
                </a:solidFill>
                <a:cs typeface="+mn-ea"/>
                <a:sym typeface="+mn-lt"/>
              </a:rPr>
              <a:t>Synergistically</a:t>
            </a:r>
            <a:r>
              <a:rPr lang="zh-CN" altLang="en-US" sz="1000" kern="0" dirty="0">
                <a:solidFill>
                  <a:schemeClr val="bg1"/>
                </a:solidFill>
                <a:cs typeface="+mn-ea"/>
                <a:sym typeface="+mn-lt"/>
              </a:rPr>
              <a:t>，</a:t>
            </a:r>
            <a:r>
              <a:rPr lang="en-US" altLang="zh-CN" sz="1000" kern="0" dirty="0">
                <a:solidFill>
                  <a:schemeClr val="bg1"/>
                </a:solidFill>
                <a:cs typeface="+mn-ea"/>
                <a:sym typeface="+mn-lt"/>
              </a:rPr>
              <a:t>Synergistically utilize technically sound portals with frictionless </a:t>
            </a:r>
            <a:r>
              <a:rPr lang="en-US" altLang="zh-CN" sz="1000" kern="0" dirty="0" err="1">
                <a:solidFill>
                  <a:schemeClr val="bg1"/>
                </a:solidFill>
                <a:cs typeface="+mn-ea"/>
                <a:sym typeface="+mn-lt"/>
              </a:rPr>
              <a:t>chainsSynergistically</a:t>
            </a:r>
            <a:endParaRPr lang="en-US" altLang="zh-CN" sz="1000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 userDrawn="1"/>
        </p:nvSpPr>
        <p:spPr>
          <a:xfrm>
            <a:off x="5156463" y="2251318"/>
            <a:ext cx="3179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单击此处添加标题</a:t>
            </a:r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 userDrawn="1"/>
        </p:nvSpPr>
        <p:spPr>
          <a:xfrm>
            <a:off x="5096352" y="3225969"/>
            <a:ext cx="3179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单击此处添加标题</a:t>
            </a:r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4" name="文本框 53"/>
          <p:cNvSpPr txBox="1"/>
          <p:nvPr userDrawn="1"/>
        </p:nvSpPr>
        <p:spPr>
          <a:xfrm>
            <a:off x="5166506" y="4132386"/>
            <a:ext cx="3179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单击此处添加标题</a:t>
            </a:r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 userDrawn="1"/>
        </p:nvSpPr>
        <p:spPr>
          <a:xfrm>
            <a:off x="5106395" y="5107037"/>
            <a:ext cx="3179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单击此处添加标题</a:t>
            </a:r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6" name="Oval 12"/>
          <p:cNvSpPr/>
          <p:nvPr userDrawn="1"/>
        </p:nvSpPr>
        <p:spPr>
          <a:xfrm>
            <a:off x="9862429" y="1446971"/>
            <a:ext cx="673366" cy="673366"/>
          </a:xfrm>
          <a:prstGeom prst="ellipse">
            <a:avLst/>
          </a:prstGeom>
          <a:noFill/>
          <a:ln w="165100" cap="flat" cmpd="sng" algn="ctr">
            <a:solidFill>
              <a:srgbClr val="F3C54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 animBg="1"/>
      <p:bldP spid="52" grpId="0"/>
      <p:bldP spid="53" grpId="0"/>
      <p:bldP spid="54" grpId="0"/>
      <p:bldP spid="55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4"/>
          <p:cNvSpPr/>
          <p:nvPr userDrawn="1"/>
        </p:nvSpPr>
        <p:spPr>
          <a:xfrm rot="13592941" flipH="1">
            <a:off x="-128731" y="-1717314"/>
            <a:ext cx="5079646" cy="4220014"/>
          </a:xfrm>
          <a:custGeom>
            <a:avLst/>
            <a:gdLst>
              <a:gd name="connsiteX0" fmla="*/ 0 w 5079646"/>
              <a:gd name="connsiteY0" fmla="*/ 0 h 4220014"/>
              <a:gd name="connsiteX1" fmla="*/ 3997789 w 5079646"/>
              <a:gd name="connsiteY1" fmla="*/ 4220014 h 4220014"/>
              <a:gd name="connsiteX2" fmla="*/ 4027512 w 5079646"/>
              <a:gd name="connsiteY2" fmla="*/ 4200702 h 4220014"/>
              <a:gd name="connsiteX3" fmla="*/ 5076899 w 5079646"/>
              <a:gd name="connsiteY3" fmla="*/ 2073137 h 4220014"/>
              <a:gd name="connsiteX4" fmla="*/ 4934036 w 5079646"/>
              <a:gd name="connsiteY4" fmla="*/ 1034307 h 4220014"/>
              <a:gd name="connsiteX5" fmla="*/ 4289270 w 5079646"/>
              <a:gd name="connsiteY5" fmla="*/ 222370 h 4220014"/>
              <a:gd name="connsiteX6" fmla="*/ 2999735 w 5079646"/>
              <a:gd name="connsiteY6" fmla="*/ 59232 h 4220014"/>
              <a:gd name="connsiteX7" fmla="*/ 1851185 w 5079646"/>
              <a:gd name="connsiteY7" fmla="*/ 503641 h 4220014"/>
              <a:gd name="connsiteX8" fmla="*/ 1670725 w 5079646"/>
              <a:gd name="connsiteY8" fmla="*/ 548645 h 4220014"/>
              <a:gd name="connsiteX9" fmla="*/ 933937 w 5079646"/>
              <a:gd name="connsiteY9" fmla="*/ 378820 h 4220014"/>
              <a:gd name="connsiteX10" fmla="*/ 886139 w 5079646"/>
              <a:gd name="connsiteY10" fmla="*/ 355375 h 4220014"/>
              <a:gd name="connsiteX11" fmla="*/ 596553 w 5079646"/>
              <a:gd name="connsiteY11" fmla="*/ 629712 h 4220014"/>
              <a:gd name="connsiteX12" fmla="*/ 2 w 5079646"/>
              <a:gd name="connsiteY12" fmla="*/ 0 h 422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79646" h="4220014">
                <a:moveTo>
                  <a:pt x="0" y="0"/>
                </a:moveTo>
                <a:lnTo>
                  <a:pt x="3997789" y="4220014"/>
                </a:lnTo>
                <a:lnTo>
                  <a:pt x="4027512" y="4200702"/>
                </a:lnTo>
                <a:cubicBezTo>
                  <a:pt x="4690185" y="3731103"/>
                  <a:pt x="5036366" y="2890584"/>
                  <a:pt x="5076899" y="2073137"/>
                </a:cubicBezTo>
                <a:cubicBezTo>
                  <a:pt x="5090058" y="1720611"/>
                  <a:pt x="5058101" y="1364333"/>
                  <a:pt x="4934036" y="1034307"/>
                </a:cubicBezTo>
                <a:cubicBezTo>
                  <a:pt x="4809970" y="704283"/>
                  <a:pt x="4590034" y="406134"/>
                  <a:pt x="4289270" y="222370"/>
                </a:cubicBezTo>
                <a:cubicBezTo>
                  <a:pt x="3909552" y="-6398"/>
                  <a:pt x="3433966" y="-30775"/>
                  <a:pt x="2999735" y="59232"/>
                </a:cubicBezTo>
                <a:cubicBezTo>
                  <a:pt x="2597460" y="143614"/>
                  <a:pt x="2219624" y="321752"/>
                  <a:pt x="1851185" y="503641"/>
                </a:cubicBezTo>
                <a:cubicBezTo>
                  <a:pt x="1794792" y="531768"/>
                  <a:pt x="1732759" y="546770"/>
                  <a:pt x="1670725" y="548645"/>
                </a:cubicBezTo>
                <a:cubicBezTo>
                  <a:pt x="1414604" y="569741"/>
                  <a:pt x="1170232" y="489021"/>
                  <a:pt x="933937" y="378820"/>
                </a:cubicBezTo>
                <a:lnTo>
                  <a:pt x="886139" y="355375"/>
                </a:lnTo>
                <a:lnTo>
                  <a:pt x="596553" y="629712"/>
                </a:lnTo>
                <a:lnTo>
                  <a:pt x="2" y="0"/>
                </a:lnTo>
                <a:close/>
              </a:path>
            </a:pathLst>
          </a:custGeom>
          <a:pattFill prst="pct10">
            <a:fgClr>
              <a:srgbClr val="0B9AF2"/>
            </a:fgClr>
            <a:bgClr>
              <a:srgbClr val="FFFFFF"/>
            </a:bgClr>
          </a:pattFill>
          <a:ln w="2038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0" name="Rounded Rectangle 3"/>
          <p:cNvSpPr/>
          <p:nvPr userDrawn="1"/>
        </p:nvSpPr>
        <p:spPr>
          <a:xfrm>
            <a:off x="515938" y="3209364"/>
            <a:ext cx="11160124" cy="3027923"/>
          </a:xfrm>
          <a:prstGeom prst="roundRect">
            <a:avLst>
              <a:gd name="adj" fmla="val 13432"/>
            </a:avLst>
          </a:prstGeom>
          <a:solidFill>
            <a:srgbClr val="3C70F4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1" name="Freeform 53"/>
          <p:cNvSpPr/>
          <p:nvPr userDrawn="1"/>
        </p:nvSpPr>
        <p:spPr>
          <a:xfrm rot="1754024" flipH="1">
            <a:off x="-1115764" y="748031"/>
            <a:ext cx="4943865" cy="3780611"/>
          </a:xfrm>
          <a:custGeom>
            <a:avLst/>
            <a:gdLst>
              <a:gd name="connsiteX0" fmla="*/ 4943865 w 4943865"/>
              <a:gd name="connsiteY0" fmla="*/ 250318 h 3780611"/>
              <a:gd name="connsiteX1" fmla="*/ 4688834 w 4943865"/>
              <a:gd name="connsiteY1" fmla="*/ 107589 h 3780611"/>
              <a:gd name="connsiteX2" fmla="*/ 4616735 w 4943865"/>
              <a:gd name="connsiteY2" fmla="*/ 80305 h 3780611"/>
              <a:gd name="connsiteX3" fmla="*/ 3804046 w 4943865"/>
              <a:gd name="connsiteY3" fmla="*/ 56901 h 3780611"/>
              <a:gd name="connsiteX4" fmla="*/ 2860169 w 4943865"/>
              <a:gd name="connsiteY4" fmla="*/ 422116 h 3780611"/>
              <a:gd name="connsiteX5" fmla="*/ 2711867 w 4943865"/>
              <a:gd name="connsiteY5" fmla="*/ 459100 h 3780611"/>
              <a:gd name="connsiteX6" fmla="*/ 1763356 w 4943865"/>
              <a:gd name="connsiteY6" fmla="*/ 143197 h 3780611"/>
              <a:gd name="connsiteX7" fmla="*/ 834928 w 4943865"/>
              <a:gd name="connsiteY7" fmla="*/ 78475 h 3780611"/>
              <a:gd name="connsiteX8" fmla="*/ 62524 w 4943865"/>
              <a:gd name="connsiteY8" fmla="*/ 966087 h 3780611"/>
              <a:gd name="connsiteX9" fmla="*/ 176840 w 4943865"/>
              <a:gd name="connsiteY9" fmla="*/ 2329864 h 3780611"/>
              <a:gd name="connsiteX10" fmla="*/ 1057379 w 4943865"/>
              <a:gd name="connsiteY10" fmla="*/ 3269869 h 3780611"/>
              <a:gd name="connsiteX11" fmla="*/ 2308673 w 4943865"/>
              <a:gd name="connsiteY11" fmla="*/ 3670527 h 3780611"/>
              <a:gd name="connsiteX12" fmla="*/ 2871948 w 4943865"/>
              <a:gd name="connsiteY12" fmla="*/ 3770499 h 3780611"/>
              <a:gd name="connsiteX13" fmla="*/ 2968123 w 4943865"/>
              <a:gd name="connsiteY13" fmla="*/ 3780611 h 378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943865" h="3780611">
                <a:moveTo>
                  <a:pt x="4943865" y="250318"/>
                </a:moveTo>
                <a:lnTo>
                  <a:pt x="4688834" y="107589"/>
                </a:lnTo>
                <a:lnTo>
                  <a:pt x="4616735" y="80305"/>
                </a:lnTo>
                <a:cubicBezTo>
                  <a:pt x="4358438" y="-1175"/>
                  <a:pt x="4071683" y="1425"/>
                  <a:pt x="3804046" y="56901"/>
                </a:cubicBezTo>
                <a:cubicBezTo>
                  <a:pt x="3473457" y="126246"/>
                  <a:pt x="3162951" y="272640"/>
                  <a:pt x="2860169" y="422116"/>
                </a:cubicBezTo>
                <a:cubicBezTo>
                  <a:pt x="2813825" y="445231"/>
                  <a:pt x="2762846" y="457559"/>
                  <a:pt x="2711867" y="459100"/>
                </a:cubicBezTo>
                <a:cubicBezTo>
                  <a:pt x="2375099" y="486838"/>
                  <a:pt x="2063048" y="300378"/>
                  <a:pt x="1763356" y="143197"/>
                </a:cubicBezTo>
                <a:cubicBezTo>
                  <a:pt x="1463664" y="-13985"/>
                  <a:pt x="1146979" y="-50968"/>
                  <a:pt x="834928" y="78475"/>
                </a:cubicBezTo>
                <a:cubicBezTo>
                  <a:pt x="493526" y="220246"/>
                  <a:pt x="153668" y="610117"/>
                  <a:pt x="62524" y="966087"/>
                </a:cubicBezTo>
                <a:cubicBezTo>
                  <a:pt x="-59515" y="1443793"/>
                  <a:pt x="6912" y="1866025"/>
                  <a:pt x="176840" y="2329864"/>
                </a:cubicBezTo>
                <a:cubicBezTo>
                  <a:pt x="326686" y="2741309"/>
                  <a:pt x="669633" y="3063377"/>
                  <a:pt x="1057379" y="3269869"/>
                </a:cubicBezTo>
                <a:cubicBezTo>
                  <a:pt x="1445126" y="3476363"/>
                  <a:pt x="1877672" y="3582690"/>
                  <a:pt x="2308673" y="3670527"/>
                </a:cubicBezTo>
                <a:cubicBezTo>
                  <a:pt x="2495594" y="3709052"/>
                  <a:pt x="2683288" y="3744880"/>
                  <a:pt x="2871948" y="3770499"/>
                </a:cubicBezTo>
                <a:lnTo>
                  <a:pt x="2968123" y="3780611"/>
                </a:lnTo>
                <a:close/>
              </a:path>
            </a:pathLst>
          </a:cu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2" name="Oval 6"/>
          <p:cNvSpPr/>
          <p:nvPr userDrawn="1"/>
        </p:nvSpPr>
        <p:spPr>
          <a:xfrm>
            <a:off x="9500252" y="2169354"/>
            <a:ext cx="2034780" cy="2034780"/>
          </a:xfrm>
          <a:prstGeom prst="ellipse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7493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Oval 7"/>
          <p:cNvSpPr/>
          <p:nvPr userDrawn="1"/>
        </p:nvSpPr>
        <p:spPr>
          <a:xfrm>
            <a:off x="9720387" y="2389489"/>
            <a:ext cx="1594512" cy="1594512"/>
          </a:xfrm>
          <a:prstGeom prst="ellipse">
            <a:avLst/>
          </a:prstGeom>
          <a:solidFill>
            <a:srgbClr val="F3C54F"/>
          </a:solidFill>
          <a:ln w="12700" cap="flat" cmpd="sng" algn="ctr">
            <a:noFill/>
            <a:prstDash val="solid"/>
            <a:miter lim="800000"/>
          </a:ln>
          <a:effectLst>
            <a:outerShdw blurRad="7493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58" name="Group 49"/>
          <p:cNvGrpSpPr/>
          <p:nvPr userDrawn="1"/>
        </p:nvGrpSpPr>
        <p:grpSpPr>
          <a:xfrm>
            <a:off x="10163575" y="2782959"/>
            <a:ext cx="711842" cy="714974"/>
            <a:chOff x="8440738" y="3248025"/>
            <a:chExt cx="360363" cy="361950"/>
          </a:xfrm>
          <a:solidFill>
            <a:srgbClr val="FFFFFF"/>
          </a:solidFill>
        </p:grpSpPr>
        <p:sp>
          <p:nvSpPr>
            <p:cNvPr id="59" name="Freeform 192"/>
            <p:cNvSpPr>
              <a:spLocks noEditPoints="1"/>
            </p:cNvSpPr>
            <p:nvPr/>
          </p:nvSpPr>
          <p:spPr bwMode="auto">
            <a:xfrm>
              <a:off x="8440738" y="3489325"/>
              <a:ext cx="360363" cy="120650"/>
            </a:xfrm>
            <a:custGeom>
              <a:avLst/>
              <a:gdLst>
                <a:gd name="T0" fmla="*/ 94 w 96"/>
                <a:gd name="T1" fmla="*/ 28 h 32"/>
                <a:gd name="T2" fmla="*/ 88 w 96"/>
                <a:gd name="T3" fmla="*/ 28 h 32"/>
                <a:gd name="T4" fmla="*/ 88 w 96"/>
                <a:gd name="T5" fmla="*/ 4 h 32"/>
                <a:gd name="T6" fmla="*/ 94 w 96"/>
                <a:gd name="T7" fmla="*/ 4 h 32"/>
                <a:gd name="T8" fmla="*/ 96 w 96"/>
                <a:gd name="T9" fmla="*/ 2 h 32"/>
                <a:gd name="T10" fmla="*/ 94 w 96"/>
                <a:gd name="T11" fmla="*/ 0 h 32"/>
                <a:gd name="T12" fmla="*/ 2 w 96"/>
                <a:gd name="T13" fmla="*/ 0 h 32"/>
                <a:gd name="T14" fmla="*/ 0 w 96"/>
                <a:gd name="T15" fmla="*/ 2 h 32"/>
                <a:gd name="T16" fmla="*/ 2 w 96"/>
                <a:gd name="T17" fmla="*/ 4 h 32"/>
                <a:gd name="T18" fmla="*/ 8 w 96"/>
                <a:gd name="T19" fmla="*/ 4 h 32"/>
                <a:gd name="T20" fmla="*/ 8 w 96"/>
                <a:gd name="T21" fmla="*/ 28 h 32"/>
                <a:gd name="T22" fmla="*/ 2 w 96"/>
                <a:gd name="T23" fmla="*/ 28 h 32"/>
                <a:gd name="T24" fmla="*/ 0 w 96"/>
                <a:gd name="T25" fmla="*/ 30 h 32"/>
                <a:gd name="T26" fmla="*/ 2 w 96"/>
                <a:gd name="T27" fmla="*/ 32 h 32"/>
                <a:gd name="T28" fmla="*/ 94 w 96"/>
                <a:gd name="T29" fmla="*/ 32 h 32"/>
                <a:gd name="T30" fmla="*/ 96 w 96"/>
                <a:gd name="T31" fmla="*/ 30 h 32"/>
                <a:gd name="T32" fmla="*/ 94 w 96"/>
                <a:gd name="T33" fmla="*/ 28 h 32"/>
                <a:gd name="T34" fmla="*/ 26 w 96"/>
                <a:gd name="T35" fmla="*/ 20 h 32"/>
                <a:gd name="T36" fmla="*/ 24 w 96"/>
                <a:gd name="T37" fmla="*/ 22 h 32"/>
                <a:gd name="T38" fmla="*/ 22 w 96"/>
                <a:gd name="T39" fmla="*/ 20 h 32"/>
                <a:gd name="T40" fmla="*/ 22 w 96"/>
                <a:gd name="T41" fmla="*/ 10 h 32"/>
                <a:gd name="T42" fmla="*/ 24 w 96"/>
                <a:gd name="T43" fmla="*/ 8 h 32"/>
                <a:gd name="T44" fmla="*/ 26 w 96"/>
                <a:gd name="T45" fmla="*/ 10 h 32"/>
                <a:gd name="T46" fmla="*/ 26 w 96"/>
                <a:gd name="T47" fmla="*/ 20 h 32"/>
                <a:gd name="T48" fmla="*/ 42 w 96"/>
                <a:gd name="T49" fmla="*/ 20 h 32"/>
                <a:gd name="T50" fmla="*/ 40 w 96"/>
                <a:gd name="T51" fmla="*/ 22 h 32"/>
                <a:gd name="T52" fmla="*/ 38 w 96"/>
                <a:gd name="T53" fmla="*/ 20 h 32"/>
                <a:gd name="T54" fmla="*/ 38 w 96"/>
                <a:gd name="T55" fmla="*/ 10 h 32"/>
                <a:gd name="T56" fmla="*/ 40 w 96"/>
                <a:gd name="T57" fmla="*/ 8 h 32"/>
                <a:gd name="T58" fmla="*/ 42 w 96"/>
                <a:gd name="T59" fmla="*/ 10 h 32"/>
                <a:gd name="T60" fmla="*/ 42 w 96"/>
                <a:gd name="T61" fmla="*/ 20 h 32"/>
                <a:gd name="T62" fmla="*/ 58 w 96"/>
                <a:gd name="T63" fmla="*/ 20 h 32"/>
                <a:gd name="T64" fmla="*/ 56 w 96"/>
                <a:gd name="T65" fmla="*/ 22 h 32"/>
                <a:gd name="T66" fmla="*/ 54 w 96"/>
                <a:gd name="T67" fmla="*/ 20 h 32"/>
                <a:gd name="T68" fmla="*/ 54 w 96"/>
                <a:gd name="T69" fmla="*/ 10 h 32"/>
                <a:gd name="T70" fmla="*/ 56 w 96"/>
                <a:gd name="T71" fmla="*/ 8 h 32"/>
                <a:gd name="T72" fmla="*/ 58 w 96"/>
                <a:gd name="T73" fmla="*/ 10 h 32"/>
                <a:gd name="T74" fmla="*/ 58 w 96"/>
                <a:gd name="T75" fmla="*/ 20 h 32"/>
                <a:gd name="T76" fmla="*/ 74 w 96"/>
                <a:gd name="T77" fmla="*/ 20 h 32"/>
                <a:gd name="T78" fmla="*/ 72 w 96"/>
                <a:gd name="T79" fmla="*/ 22 h 32"/>
                <a:gd name="T80" fmla="*/ 70 w 96"/>
                <a:gd name="T81" fmla="*/ 20 h 32"/>
                <a:gd name="T82" fmla="*/ 70 w 96"/>
                <a:gd name="T83" fmla="*/ 10 h 32"/>
                <a:gd name="T84" fmla="*/ 72 w 96"/>
                <a:gd name="T85" fmla="*/ 8 h 32"/>
                <a:gd name="T86" fmla="*/ 74 w 96"/>
                <a:gd name="T87" fmla="*/ 10 h 32"/>
                <a:gd name="T88" fmla="*/ 74 w 96"/>
                <a:gd name="T89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6" h="32">
                  <a:moveTo>
                    <a:pt x="94" y="28"/>
                  </a:moveTo>
                  <a:cubicBezTo>
                    <a:pt x="88" y="28"/>
                    <a:pt x="88" y="28"/>
                    <a:pt x="88" y="2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5" y="4"/>
                    <a:pt x="96" y="3"/>
                    <a:pt x="96" y="2"/>
                  </a:cubicBezTo>
                  <a:cubicBezTo>
                    <a:pt x="96" y="1"/>
                    <a:pt x="95" y="0"/>
                    <a:pt x="9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0" y="29"/>
                    <a:pt x="0" y="30"/>
                  </a:cubicBezTo>
                  <a:cubicBezTo>
                    <a:pt x="0" y="31"/>
                    <a:pt x="1" y="32"/>
                    <a:pt x="2" y="32"/>
                  </a:cubicBezTo>
                  <a:cubicBezTo>
                    <a:pt x="94" y="32"/>
                    <a:pt x="94" y="32"/>
                    <a:pt x="94" y="32"/>
                  </a:cubicBezTo>
                  <a:cubicBezTo>
                    <a:pt x="95" y="32"/>
                    <a:pt x="96" y="31"/>
                    <a:pt x="96" y="30"/>
                  </a:cubicBezTo>
                  <a:cubicBezTo>
                    <a:pt x="96" y="29"/>
                    <a:pt x="95" y="28"/>
                    <a:pt x="94" y="28"/>
                  </a:cubicBezTo>
                  <a:close/>
                  <a:moveTo>
                    <a:pt x="26" y="20"/>
                  </a:moveTo>
                  <a:cubicBezTo>
                    <a:pt x="26" y="21"/>
                    <a:pt x="25" y="22"/>
                    <a:pt x="24" y="22"/>
                  </a:cubicBezTo>
                  <a:cubicBezTo>
                    <a:pt x="23" y="22"/>
                    <a:pt x="22" y="21"/>
                    <a:pt x="22" y="2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4" y="8"/>
                  </a:cubicBezTo>
                  <a:cubicBezTo>
                    <a:pt x="25" y="8"/>
                    <a:pt x="26" y="9"/>
                    <a:pt x="26" y="10"/>
                  </a:cubicBezTo>
                  <a:lnTo>
                    <a:pt x="26" y="20"/>
                  </a:lnTo>
                  <a:close/>
                  <a:moveTo>
                    <a:pt x="42" y="20"/>
                  </a:moveTo>
                  <a:cubicBezTo>
                    <a:pt x="42" y="21"/>
                    <a:pt x="41" y="22"/>
                    <a:pt x="40" y="22"/>
                  </a:cubicBezTo>
                  <a:cubicBezTo>
                    <a:pt x="39" y="22"/>
                    <a:pt x="38" y="21"/>
                    <a:pt x="38" y="2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9"/>
                    <a:pt x="39" y="8"/>
                    <a:pt x="40" y="8"/>
                  </a:cubicBezTo>
                  <a:cubicBezTo>
                    <a:pt x="41" y="8"/>
                    <a:pt x="42" y="9"/>
                    <a:pt x="42" y="10"/>
                  </a:cubicBezTo>
                  <a:lnTo>
                    <a:pt x="42" y="20"/>
                  </a:lnTo>
                  <a:close/>
                  <a:moveTo>
                    <a:pt x="58" y="20"/>
                  </a:moveTo>
                  <a:cubicBezTo>
                    <a:pt x="58" y="21"/>
                    <a:pt x="57" y="22"/>
                    <a:pt x="56" y="22"/>
                  </a:cubicBezTo>
                  <a:cubicBezTo>
                    <a:pt x="55" y="22"/>
                    <a:pt x="54" y="21"/>
                    <a:pt x="54" y="20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4" y="9"/>
                    <a:pt x="55" y="8"/>
                    <a:pt x="56" y="8"/>
                  </a:cubicBezTo>
                  <a:cubicBezTo>
                    <a:pt x="57" y="8"/>
                    <a:pt x="58" y="9"/>
                    <a:pt x="58" y="10"/>
                  </a:cubicBezTo>
                  <a:lnTo>
                    <a:pt x="58" y="20"/>
                  </a:lnTo>
                  <a:close/>
                  <a:moveTo>
                    <a:pt x="74" y="20"/>
                  </a:moveTo>
                  <a:cubicBezTo>
                    <a:pt x="74" y="21"/>
                    <a:pt x="73" y="22"/>
                    <a:pt x="72" y="22"/>
                  </a:cubicBezTo>
                  <a:cubicBezTo>
                    <a:pt x="71" y="22"/>
                    <a:pt x="70" y="21"/>
                    <a:pt x="70" y="2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9"/>
                    <a:pt x="71" y="8"/>
                    <a:pt x="72" y="8"/>
                  </a:cubicBezTo>
                  <a:cubicBezTo>
                    <a:pt x="73" y="8"/>
                    <a:pt x="74" y="9"/>
                    <a:pt x="74" y="10"/>
                  </a:cubicBezTo>
                  <a:lnTo>
                    <a:pt x="7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0" name="Freeform 193"/>
            <p:cNvSpPr/>
            <p:nvPr/>
          </p:nvSpPr>
          <p:spPr bwMode="auto">
            <a:xfrm>
              <a:off x="8526463" y="3248025"/>
              <a:ext cx="187325" cy="120650"/>
            </a:xfrm>
            <a:custGeom>
              <a:avLst/>
              <a:gdLst>
                <a:gd name="T0" fmla="*/ 50 w 50"/>
                <a:gd name="T1" fmla="*/ 32 h 32"/>
                <a:gd name="T2" fmla="*/ 27 w 50"/>
                <a:gd name="T3" fmla="*/ 12 h 32"/>
                <a:gd name="T4" fmla="*/ 27 w 50"/>
                <a:gd name="T5" fmla="*/ 2 h 32"/>
                <a:gd name="T6" fmla="*/ 25 w 50"/>
                <a:gd name="T7" fmla="*/ 0 h 32"/>
                <a:gd name="T8" fmla="*/ 23 w 50"/>
                <a:gd name="T9" fmla="*/ 2 h 32"/>
                <a:gd name="T10" fmla="*/ 23 w 50"/>
                <a:gd name="T11" fmla="*/ 12 h 32"/>
                <a:gd name="T12" fmla="*/ 0 w 50"/>
                <a:gd name="T13" fmla="*/ 32 h 32"/>
                <a:gd name="T14" fmla="*/ 50 w 50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32">
                  <a:moveTo>
                    <a:pt x="50" y="32"/>
                  </a:moveTo>
                  <a:cubicBezTo>
                    <a:pt x="48" y="21"/>
                    <a:pt x="38" y="13"/>
                    <a:pt x="27" y="1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1"/>
                    <a:pt x="26" y="0"/>
                    <a:pt x="25" y="0"/>
                  </a:cubicBezTo>
                  <a:cubicBezTo>
                    <a:pt x="24" y="0"/>
                    <a:pt x="23" y="1"/>
                    <a:pt x="23" y="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12" y="13"/>
                    <a:pt x="2" y="21"/>
                    <a:pt x="0" y="32"/>
                  </a:cubicBezTo>
                  <a:lnTo>
                    <a:pt x="50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1" name="Freeform 194"/>
            <p:cNvSpPr>
              <a:spLocks noEditPoints="1"/>
            </p:cNvSpPr>
            <p:nvPr/>
          </p:nvSpPr>
          <p:spPr bwMode="auto">
            <a:xfrm>
              <a:off x="8485188" y="3384550"/>
              <a:ext cx="269875" cy="90488"/>
            </a:xfrm>
            <a:custGeom>
              <a:avLst/>
              <a:gdLst>
                <a:gd name="T0" fmla="*/ 2 w 72"/>
                <a:gd name="T1" fmla="*/ 4 h 24"/>
                <a:gd name="T2" fmla="*/ 12 w 72"/>
                <a:gd name="T3" fmla="*/ 4 h 24"/>
                <a:gd name="T4" fmla="*/ 12 w 72"/>
                <a:gd name="T5" fmla="*/ 24 h 24"/>
                <a:gd name="T6" fmla="*/ 60 w 72"/>
                <a:gd name="T7" fmla="*/ 24 h 24"/>
                <a:gd name="T8" fmla="*/ 60 w 72"/>
                <a:gd name="T9" fmla="*/ 4 h 24"/>
                <a:gd name="T10" fmla="*/ 70 w 72"/>
                <a:gd name="T11" fmla="*/ 4 h 24"/>
                <a:gd name="T12" fmla="*/ 72 w 72"/>
                <a:gd name="T13" fmla="*/ 2 h 24"/>
                <a:gd name="T14" fmla="*/ 70 w 72"/>
                <a:gd name="T15" fmla="*/ 0 h 24"/>
                <a:gd name="T16" fmla="*/ 68 w 72"/>
                <a:gd name="T17" fmla="*/ 0 h 24"/>
                <a:gd name="T18" fmla="*/ 2 w 72"/>
                <a:gd name="T19" fmla="*/ 0 h 24"/>
                <a:gd name="T20" fmla="*/ 0 w 72"/>
                <a:gd name="T21" fmla="*/ 2 h 24"/>
                <a:gd name="T22" fmla="*/ 2 w 72"/>
                <a:gd name="T23" fmla="*/ 4 h 24"/>
                <a:gd name="T24" fmla="*/ 42 w 72"/>
                <a:gd name="T25" fmla="*/ 8 h 24"/>
                <a:gd name="T26" fmla="*/ 44 w 72"/>
                <a:gd name="T27" fmla="*/ 6 h 24"/>
                <a:gd name="T28" fmla="*/ 46 w 72"/>
                <a:gd name="T29" fmla="*/ 8 h 24"/>
                <a:gd name="T30" fmla="*/ 46 w 72"/>
                <a:gd name="T31" fmla="*/ 18 h 24"/>
                <a:gd name="T32" fmla="*/ 44 w 72"/>
                <a:gd name="T33" fmla="*/ 20 h 24"/>
                <a:gd name="T34" fmla="*/ 42 w 72"/>
                <a:gd name="T35" fmla="*/ 18 h 24"/>
                <a:gd name="T36" fmla="*/ 42 w 72"/>
                <a:gd name="T37" fmla="*/ 8 h 24"/>
                <a:gd name="T38" fmla="*/ 26 w 72"/>
                <a:gd name="T39" fmla="*/ 8 h 24"/>
                <a:gd name="T40" fmla="*/ 28 w 72"/>
                <a:gd name="T41" fmla="*/ 6 h 24"/>
                <a:gd name="T42" fmla="*/ 30 w 72"/>
                <a:gd name="T43" fmla="*/ 8 h 24"/>
                <a:gd name="T44" fmla="*/ 30 w 72"/>
                <a:gd name="T45" fmla="*/ 18 h 24"/>
                <a:gd name="T46" fmla="*/ 28 w 72"/>
                <a:gd name="T47" fmla="*/ 20 h 24"/>
                <a:gd name="T48" fmla="*/ 26 w 72"/>
                <a:gd name="T49" fmla="*/ 18 h 24"/>
                <a:gd name="T50" fmla="*/ 26 w 72"/>
                <a:gd name="T51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2" h="24">
                  <a:moveTo>
                    <a:pt x="2" y="4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1" y="4"/>
                    <a:pt x="72" y="3"/>
                    <a:pt x="72" y="2"/>
                  </a:cubicBezTo>
                  <a:cubicBezTo>
                    <a:pt x="72" y="1"/>
                    <a:pt x="71" y="0"/>
                    <a:pt x="70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  <a:moveTo>
                    <a:pt x="42" y="8"/>
                  </a:moveTo>
                  <a:cubicBezTo>
                    <a:pt x="42" y="7"/>
                    <a:pt x="43" y="6"/>
                    <a:pt x="44" y="6"/>
                  </a:cubicBezTo>
                  <a:cubicBezTo>
                    <a:pt x="45" y="6"/>
                    <a:pt x="46" y="7"/>
                    <a:pt x="46" y="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6" y="19"/>
                    <a:pt x="45" y="20"/>
                    <a:pt x="44" y="20"/>
                  </a:cubicBezTo>
                  <a:cubicBezTo>
                    <a:pt x="43" y="20"/>
                    <a:pt x="42" y="19"/>
                    <a:pt x="42" y="18"/>
                  </a:cubicBezTo>
                  <a:lnTo>
                    <a:pt x="42" y="8"/>
                  </a:lnTo>
                  <a:close/>
                  <a:moveTo>
                    <a:pt x="26" y="8"/>
                  </a:moveTo>
                  <a:cubicBezTo>
                    <a:pt x="26" y="7"/>
                    <a:pt x="27" y="6"/>
                    <a:pt x="28" y="6"/>
                  </a:cubicBezTo>
                  <a:cubicBezTo>
                    <a:pt x="29" y="6"/>
                    <a:pt x="30" y="7"/>
                    <a:pt x="30" y="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9"/>
                    <a:pt x="29" y="20"/>
                    <a:pt x="28" y="20"/>
                  </a:cubicBezTo>
                  <a:cubicBezTo>
                    <a:pt x="27" y="20"/>
                    <a:pt x="26" y="19"/>
                    <a:pt x="26" y="18"/>
                  </a:cubicBezTo>
                  <a:lnTo>
                    <a:pt x="2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62" name="图片 6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9" b="13191"/>
          <a:stretch>
            <a:fillRect/>
          </a:stretch>
        </p:blipFill>
        <p:spPr>
          <a:xfrm>
            <a:off x="-319236" y="1229644"/>
            <a:ext cx="5060365" cy="4580592"/>
          </a:xfrm>
          <a:prstGeom prst="rect">
            <a:avLst/>
          </a:prstGeom>
        </p:spPr>
      </p:pic>
      <p:sp>
        <p:nvSpPr>
          <p:cNvPr id="79" name="Rectangle: Rounded Corners 22"/>
          <p:cNvSpPr/>
          <p:nvPr userDrawn="1"/>
        </p:nvSpPr>
        <p:spPr>
          <a:xfrm>
            <a:off x="3560865" y="1466698"/>
            <a:ext cx="2676919" cy="3924604"/>
          </a:xfrm>
          <a:prstGeom prst="roundRect">
            <a:avLst>
              <a:gd name="adj" fmla="val 13071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  <a:effectLst/>
        </p:spPr>
        <p:txBody>
          <a:bodyPr vert="horz" wrap="square" lIns="252000" tIns="39600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2400" b="0" i="0" u="none" strike="noStrike" kern="0" cap="none" spc="0" normalizeH="0" baseline="0" noProof="0">
              <a:ln>
                <a:noFill/>
              </a:ln>
              <a:solidFill>
                <a:srgbClr val="272525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0" name="Rounded Rectangle 10"/>
          <p:cNvSpPr/>
          <p:nvPr userDrawn="1"/>
        </p:nvSpPr>
        <p:spPr>
          <a:xfrm>
            <a:off x="3713333" y="1599951"/>
            <a:ext cx="2339199" cy="580050"/>
          </a:xfrm>
          <a:prstGeom prst="roundRect">
            <a:avLst>
              <a:gd name="adj" fmla="val 38592"/>
            </a:avLst>
          </a:pr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81" name="TextBox 73"/>
          <p:cNvSpPr txBox="1"/>
          <p:nvPr userDrawn="1"/>
        </p:nvSpPr>
        <p:spPr>
          <a:xfrm>
            <a:off x="4087355" y="1928313"/>
            <a:ext cx="1745861" cy="27699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</a:p>
        </p:txBody>
      </p:sp>
      <p:sp>
        <p:nvSpPr>
          <p:cNvPr id="82" name="Star: 5 Points 70"/>
          <p:cNvSpPr/>
          <p:nvPr userDrawn="1"/>
        </p:nvSpPr>
        <p:spPr>
          <a:xfrm>
            <a:off x="4205295" y="4757938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3" name="Star: 5 Points 68"/>
          <p:cNvSpPr/>
          <p:nvPr userDrawn="1"/>
        </p:nvSpPr>
        <p:spPr>
          <a:xfrm>
            <a:off x="4693338" y="4757938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4" name="Star: 5 Points 66"/>
          <p:cNvSpPr/>
          <p:nvPr userDrawn="1"/>
        </p:nvSpPr>
        <p:spPr>
          <a:xfrm>
            <a:off x="5181380" y="4757938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5" name="Synergistically utilize technically sound portals with frictionless chains. Dramatically customize…"/>
          <p:cNvSpPr txBox="1"/>
          <p:nvPr userDrawn="1"/>
        </p:nvSpPr>
        <p:spPr>
          <a:xfrm>
            <a:off x="3984228" y="2834847"/>
            <a:ext cx="1750619" cy="1523494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ctr" defTabSz="412750" hangingPunct="0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sz="1100" kern="0" dirty="0">
                <a:cs typeface="+mn-ea"/>
                <a:sym typeface="+mn-lt"/>
              </a:rPr>
              <a:t>Synergistically utilize technically sound portals with</a:t>
            </a:r>
            <a:r>
              <a:rPr lang="en-US" sz="1100" kern="0" dirty="0">
                <a:cs typeface="+mn-ea"/>
                <a:sym typeface="+mn-lt"/>
              </a:rPr>
              <a:t>,</a:t>
            </a:r>
            <a:r>
              <a:rPr lang="en-US" altLang="zh-CN" sz="1100" kern="0" dirty="0">
                <a:cs typeface="+mn-ea"/>
                <a:sym typeface="+mn-lt"/>
              </a:rPr>
              <a:t> Synergistically utilize technically sound, Synergistically utilize technically sound</a:t>
            </a:r>
          </a:p>
        </p:txBody>
      </p:sp>
      <p:sp>
        <p:nvSpPr>
          <p:cNvPr id="86" name="Rectangle: Rounded Corners 22"/>
          <p:cNvSpPr/>
          <p:nvPr userDrawn="1"/>
        </p:nvSpPr>
        <p:spPr>
          <a:xfrm>
            <a:off x="6535380" y="1466698"/>
            <a:ext cx="2676919" cy="3924604"/>
          </a:xfrm>
          <a:prstGeom prst="roundRect">
            <a:avLst>
              <a:gd name="adj" fmla="val 13071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  <a:effectLst/>
        </p:spPr>
        <p:txBody>
          <a:bodyPr vert="horz" wrap="square" lIns="252000" tIns="39600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2400" b="0" i="0" u="none" strike="noStrike" kern="0" cap="none" spc="0" normalizeH="0" baseline="0" noProof="0">
              <a:ln>
                <a:noFill/>
              </a:ln>
              <a:solidFill>
                <a:srgbClr val="272525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7" name="Rounded Rectangle 10"/>
          <p:cNvSpPr/>
          <p:nvPr userDrawn="1"/>
        </p:nvSpPr>
        <p:spPr>
          <a:xfrm>
            <a:off x="6687848" y="1599951"/>
            <a:ext cx="2339199" cy="580050"/>
          </a:xfrm>
          <a:prstGeom prst="roundRect">
            <a:avLst>
              <a:gd name="adj" fmla="val 38592"/>
            </a:avLst>
          </a:pr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88" name="TextBox 73"/>
          <p:cNvSpPr txBox="1"/>
          <p:nvPr userDrawn="1"/>
        </p:nvSpPr>
        <p:spPr>
          <a:xfrm>
            <a:off x="7061870" y="1928313"/>
            <a:ext cx="1745861" cy="27699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</a:p>
        </p:txBody>
      </p:sp>
      <p:sp>
        <p:nvSpPr>
          <p:cNvPr id="89" name="Star: 5 Points 70"/>
          <p:cNvSpPr/>
          <p:nvPr userDrawn="1"/>
        </p:nvSpPr>
        <p:spPr>
          <a:xfrm>
            <a:off x="7179810" y="4757938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0" name="Star: 5 Points 68"/>
          <p:cNvSpPr/>
          <p:nvPr userDrawn="1"/>
        </p:nvSpPr>
        <p:spPr>
          <a:xfrm>
            <a:off x="7667853" y="4757938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1" name="Star: 5 Points 66"/>
          <p:cNvSpPr/>
          <p:nvPr userDrawn="1"/>
        </p:nvSpPr>
        <p:spPr>
          <a:xfrm>
            <a:off x="8155895" y="4757938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2" name="Synergistically utilize technically sound portals with frictionless chains. Dramatically customize…"/>
          <p:cNvSpPr txBox="1"/>
          <p:nvPr userDrawn="1"/>
        </p:nvSpPr>
        <p:spPr>
          <a:xfrm>
            <a:off x="6958743" y="2834847"/>
            <a:ext cx="1750619" cy="1523494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ctr" defTabSz="412750" hangingPunct="0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sz="1100" kern="0" dirty="0">
                <a:cs typeface="+mn-ea"/>
                <a:sym typeface="+mn-lt"/>
              </a:rPr>
              <a:t>Synergistically utilize technically sound portals with</a:t>
            </a:r>
            <a:r>
              <a:rPr lang="en-US" sz="1100" kern="0" dirty="0">
                <a:cs typeface="+mn-ea"/>
                <a:sym typeface="+mn-lt"/>
              </a:rPr>
              <a:t>,</a:t>
            </a:r>
            <a:r>
              <a:rPr lang="en-US" altLang="zh-CN" sz="1100" kern="0" dirty="0">
                <a:cs typeface="+mn-ea"/>
                <a:sym typeface="+mn-lt"/>
              </a:rPr>
              <a:t> Synergistically utilize technically sound, Synergistically utilize technically sound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92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2"/>
          <p:cNvSpPr/>
          <p:nvPr userDrawn="1"/>
        </p:nvSpPr>
        <p:spPr>
          <a:xfrm>
            <a:off x="5817964" y="1790789"/>
            <a:ext cx="2676919" cy="3924604"/>
          </a:xfrm>
          <a:prstGeom prst="roundRect">
            <a:avLst>
              <a:gd name="adj" fmla="val 13071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  <a:effectLst/>
        </p:spPr>
        <p:txBody>
          <a:bodyPr vert="horz" wrap="square" lIns="252000" tIns="39600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2400" b="0" i="0" u="none" strike="noStrike" kern="0" cap="none" spc="0" normalizeH="0" baseline="0" noProof="0">
              <a:ln>
                <a:noFill/>
              </a:ln>
              <a:solidFill>
                <a:srgbClr val="272525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4" name="Rounded Rectangle 10"/>
          <p:cNvSpPr/>
          <p:nvPr userDrawn="1"/>
        </p:nvSpPr>
        <p:spPr>
          <a:xfrm>
            <a:off x="5970432" y="1924042"/>
            <a:ext cx="2339199" cy="580050"/>
          </a:xfrm>
          <a:prstGeom prst="roundRect">
            <a:avLst>
              <a:gd name="adj" fmla="val 38592"/>
            </a:avLst>
          </a:pr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5" name="TextBox 73"/>
          <p:cNvSpPr txBox="1"/>
          <p:nvPr userDrawn="1"/>
        </p:nvSpPr>
        <p:spPr>
          <a:xfrm>
            <a:off x="6344454" y="2252404"/>
            <a:ext cx="1745861" cy="27699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</a:p>
        </p:txBody>
      </p:sp>
      <p:sp>
        <p:nvSpPr>
          <p:cNvPr id="36" name="Star: 5 Points 70"/>
          <p:cNvSpPr/>
          <p:nvPr userDrawn="1"/>
        </p:nvSpPr>
        <p:spPr>
          <a:xfrm>
            <a:off x="6462394" y="5082029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7" name="Star: 5 Points 68"/>
          <p:cNvSpPr/>
          <p:nvPr userDrawn="1"/>
        </p:nvSpPr>
        <p:spPr>
          <a:xfrm>
            <a:off x="6950437" y="5082029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8" name="Star: 5 Points 66"/>
          <p:cNvSpPr/>
          <p:nvPr userDrawn="1"/>
        </p:nvSpPr>
        <p:spPr>
          <a:xfrm>
            <a:off x="7438479" y="5082029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Synergistically utilize technically sound portals with frictionless chains. Dramatically customize…"/>
          <p:cNvSpPr txBox="1"/>
          <p:nvPr userDrawn="1"/>
        </p:nvSpPr>
        <p:spPr>
          <a:xfrm>
            <a:off x="6241327" y="3158938"/>
            <a:ext cx="1750619" cy="1523494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ctr" defTabSz="412750" hangingPunct="0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sz="1100" kern="0" dirty="0">
                <a:cs typeface="+mn-ea"/>
                <a:sym typeface="+mn-lt"/>
              </a:rPr>
              <a:t>Synergistically utilize technically sound portals with</a:t>
            </a:r>
            <a:r>
              <a:rPr lang="en-US" sz="1100" kern="0" dirty="0">
                <a:cs typeface="+mn-ea"/>
                <a:sym typeface="+mn-lt"/>
              </a:rPr>
              <a:t>,</a:t>
            </a:r>
            <a:r>
              <a:rPr lang="en-US" altLang="zh-CN" sz="1100" kern="0" dirty="0">
                <a:cs typeface="+mn-ea"/>
                <a:sym typeface="+mn-lt"/>
              </a:rPr>
              <a:t> Synergistically utilize technically sound, Synergistically utilize technically sound</a:t>
            </a:r>
          </a:p>
        </p:txBody>
      </p:sp>
      <p:pic>
        <p:nvPicPr>
          <p:cNvPr id="53" name="图片 5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2" y="1624437"/>
            <a:ext cx="5233563" cy="5233563"/>
          </a:xfrm>
          <a:prstGeom prst="rect">
            <a:avLst/>
          </a:prstGeom>
        </p:spPr>
      </p:pic>
      <p:sp>
        <p:nvSpPr>
          <p:cNvPr id="54" name="Rounded Rectangle 8"/>
          <p:cNvSpPr/>
          <p:nvPr userDrawn="1"/>
        </p:nvSpPr>
        <p:spPr>
          <a:xfrm>
            <a:off x="600308" y="495545"/>
            <a:ext cx="3629234" cy="7810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 w="114300">
            <a:gradFill>
              <a:gsLst>
                <a:gs pos="0">
                  <a:srgbClr val="3C70F4"/>
                </a:gs>
                <a:gs pos="100000">
                  <a:schemeClr val="tx2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55" name="Rounded Rectangle 8"/>
          <p:cNvSpPr/>
          <p:nvPr userDrawn="1"/>
        </p:nvSpPr>
        <p:spPr>
          <a:xfrm>
            <a:off x="600308" y="495545"/>
            <a:ext cx="1311681" cy="781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56" name="Rectangle: Rounded Corners 22"/>
          <p:cNvSpPr/>
          <p:nvPr userDrawn="1"/>
        </p:nvSpPr>
        <p:spPr>
          <a:xfrm>
            <a:off x="8836121" y="1790789"/>
            <a:ext cx="2676919" cy="3924604"/>
          </a:xfrm>
          <a:prstGeom prst="roundRect">
            <a:avLst>
              <a:gd name="adj" fmla="val 13071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  <a:effectLst/>
        </p:spPr>
        <p:txBody>
          <a:bodyPr vert="horz" wrap="square" lIns="252000" tIns="39600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2400" b="0" i="0" u="none" strike="noStrike" kern="0" cap="none" spc="0" normalizeH="0" baseline="0" noProof="0">
              <a:ln>
                <a:noFill/>
              </a:ln>
              <a:solidFill>
                <a:srgbClr val="272525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9" name="Rounded Rectangle 10"/>
          <p:cNvSpPr/>
          <p:nvPr userDrawn="1"/>
        </p:nvSpPr>
        <p:spPr>
          <a:xfrm>
            <a:off x="8988589" y="1924042"/>
            <a:ext cx="2339199" cy="580050"/>
          </a:xfrm>
          <a:prstGeom prst="roundRect">
            <a:avLst>
              <a:gd name="adj" fmla="val 38592"/>
            </a:avLst>
          </a:prstGeom>
          <a:gradFill>
            <a:gsLst>
              <a:gs pos="0">
                <a:srgbClr val="3C70F4"/>
              </a:gs>
              <a:gs pos="100000">
                <a:schemeClr val="tx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80" name="TextBox 73"/>
          <p:cNvSpPr txBox="1"/>
          <p:nvPr userDrawn="1"/>
        </p:nvSpPr>
        <p:spPr>
          <a:xfrm>
            <a:off x="9362611" y="2252404"/>
            <a:ext cx="1745861" cy="27699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</a:p>
        </p:txBody>
      </p:sp>
      <p:sp>
        <p:nvSpPr>
          <p:cNvPr id="81" name="Star: 5 Points 70"/>
          <p:cNvSpPr/>
          <p:nvPr userDrawn="1"/>
        </p:nvSpPr>
        <p:spPr>
          <a:xfrm>
            <a:off x="9480551" y="5082029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2" name="Star: 5 Points 68"/>
          <p:cNvSpPr/>
          <p:nvPr userDrawn="1"/>
        </p:nvSpPr>
        <p:spPr>
          <a:xfrm>
            <a:off x="9968594" y="5082029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3" name="Star: 5 Points 66"/>
          <p:cNvSpPr/>
          <p:nvPr userDrawn="1"/>
        </p:nvSpPr>
        <p:spPr>
          <a:xfrm>
            <a:off x="10456636" y="5082029"/>
            <a:ext cx="369434" cy="369434"/>
          </a:xfrm>
          <a:prstGeom prst="star5">
            <a:avLst>
              <a:gd name="adj" fmla="val 27777"/>
              <a:gd name="hf" fmla="val 105146"/>
              <a:gd name="vf" fmla="val 110557"/>
            </a:avLst>
          </a:prstGeom>
          <a:solidFill>
            <a:srgbClr val="FFB45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4" name="Synergistically utilize technically sound portals with frictionless chains. Dramatically customize…"/>
          <p:cNvSpPr txBox="1"/>
          <p:nvPr userDrawn="1"/>
        </p:nvSpPr>
        <p:spPr>
          <a:xfrm>
            <a:off x="9259484" y="3158938"/>
            <a:ext cx="1750619" cy="1523494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ctr" defTabSz="412750" hangingPunct="0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sz="1100" kern="0" dirty="0">
                <a:cs typeface="+mn-ea"/>
                <a:sym typeface="+mn-lt"/>
              </a:rPr>
              <a:t>Synergistically utilize technically sound portals with</a:t>
            </a:r>
            <a:r>
              <a:rPr lang="en-US" sz="1100" kern="0" dirty="0">
                <a:cs typeface="+mn-ea"/>
                <a:sym typeface="+mn-lt"/>
              </a:rPr>
              <a:t>,</a:t>
            </a:r>
            <a:r>
              <a:rPr lang="en-US" altLang="zh-CN" sz="1100" kern="0" dirty="0">
                <a:cs typeface="+mn-ea"/>
                <a:sym typeface="+mn-lt"/>
              </a:rPr>
              <a:t> Synergistically utilize technically sound, Synergistically utilize technically sound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84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 userDrawn="1"/>
        </p:nvGrpSpPr>
        <p:grpSpPr>
          <a:xfrm>
            <a:off x="1420136" y="3799843"/>
            <a:ext cx="2012561" cy="479598"/>
            <a:chOff x="1420136" y="3799843"/>
            <a:chExt cx="2012561" cy="479598"/>
          </a:xfrm>
        </p:grpSpPr>
        <p:sp>
          <p:nvSpPr>
            <p:cNvPr id="20" name="矩形: 圆角 19"/>
            <p:cNvSpPr/>
            <p:nvPr/>
          </p:nvSpPr>
          <p:spPr>
            <a:xfrm rot="16200000" flipH="1">
              <a:off x="2186618" y="3033361"/>
              <a:ext cx="479598" cy="2012561"/>
            </a:xfrm>
            <a:prstGeom prst="roundRect">
              <a:avLst>
                <a:gd name="adj" fmla="val 50000"/>
              </a:avLst>
            </a:prstGeom>
            <a:solidFill>
              <a:srgbClr val="3C5CE8"/>
            </a:solidFill>
            <a:ln w="19050">
              <a:solidFill>
                <a:srgbClr val="3C5CE8"/>
              </a:solidFill>
            </a:ln>
            <a:effectLst>
              <a:outerShdw blurRad="127000" algn="ctr" rotWithShape="0">
                <a:srgbClr val="3C5CE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 flipH="1">
              <a:off x="1420136" y="3870364"/>
              <a:ext cx="201256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汇报人：第一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PPT</a:t>
              </a:r>
              <a:endPara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22" name="组合 21"/>
          <p:cNvGrpSpPr/>
          <p:nvPr userDrawn="1"/>
        </p:nvGrpSpPr>
        <p:grpSpPr>
          <a:xfrm>
            <a:off x="1157599" y="2212631"/>
            <a:ext cx="5878200" cy="1169374"/>
            <a:chOff x="1157599" y="2212631"/>
            <a:chExt cx="5878200" cy="1169374"/>
          </a:xfrm>
        </p:grpSpPr>
        <p:sp>
          <p:nvSpPr>
            <p:cNvPr id="23" name="文本框 22"/>
            <p:cNvSpPr txBox="1"/>
            <p:nvPr/>
          </p:nvSpPr>
          <p:spPr>
            <a:xfrm flipH="1">
              <a:off x="1157599" y="2551008"/>
              <a:ext cx="5878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800" u="none" strike="noStrike" kern="1200" cap="none" spc="0" normalizeH="0" baseline="0" noProof="0" dirty="0">
                  <a:ln>
                    <a:noFill/>
                  </a:ln>
                  <a:solidFill>
                    <a:srgbClr val="3C5CE8"/>
                  </a:solidFill>
                  <a:effectLst/>
                  <a:uLnTx/>
                  <a:uFillTx/>
                  <a:cs typeface="+mn-ea"/>
                  <a:sym typeface="+mn-lt"/>
                </a:rPr>
                <a:t>20XX</a:t>
              </a:r>
              <a:r>
                <a:rPr kumimoji="0" lang="en-US" altLang="zh-CN" sz="4800" b="1" u="none" strike="noStrike" kern="1200" cap="none" spc="0" normalizeH="0" baseline="0" noProof="0" dirty="0">
                  <a:ln>
                    <a:noFill/>
                  </a:ln>
                  <a:solidFill>
                    <a:srgbClr val="3C5CE8"/>
                  </a:solidFill>
                  <a:effectLst/>
                  <a:uLnTx/>
                  <a:uFillTx/>
                  <a:cs typeface="+mn-ea"/>
                  <a:sym typeface="+mn-lt"/>
                </a:rPr>
                <a:t> </a:t>
              </a:r>
              <a:r>
                <a:rPr lang="zh-CN" alt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工作总结</a:t>
              </a:r>
              <a:r>
                <a:rPr kumimoji="0" lang="zh-CN" altLang="en-US" sz="4800" b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汇报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347513" y="2212631"/>
              <a:ext cx="5067117" cy="3517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>
                <a:lnSpc>
                  <a:spcPct val="114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蓝色商务通用</a:t>
              </a:r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模板</a:t>
              </a:r>
              <a:endPara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5" name="文本框 24"/>
          <p:cNvSpPr txBox="1"/>
          <p:nvPr userDrawn="1"/>
        </p:nvSpPr>
        <p:spPr>
          <a:xfrm>
            <a:off x="832587" y="327198"/>
            <a:ext cx="2131786" cy="3890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en-US" altLang="zh-CN" sz="2400" dirty="0">
                <a:solidFill>
                  <a:srgbClr val="3C5CE8"/>
                </a:solidFill>
                <a:cs typeface="+mn-ea"/>
                <a:sym typeface="+mn-lt"/>
              </a:rPr>
              <a:t>YOUR LOGO</a:t>
            </a:r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-1549912" y="-1994691"/>
            <a:ext cx="20633171" cy="10847382"/>
            <a:chOff x="-1549912" y="-1994691"/>
            <a:chExt cx="20633171" cy="10847382"/>
          </a:xfrm>
        </p:grpSpPr>
        <p:sp>
          <p:nvSpPr>
            <p:cNvPr id="27" name="椭圆 26"/>
            <p:cNvSpPr/>
            <p:nvPr/>
          </p:nvSpPr>
          <p:spPr>
            <a:xfrm>
              <a:off x="-1549912" y="5257914"/>
              <a:ext cx="3200173" cy="3200171"/>
            </a:xfrm>
            <a:prstGeom prst="ellipse">
              <a:avLst/>
            </a:prstGeom>
            <a:noFill/>
            <a:ln w="889000">
              <a:solidFill>
                <a:srgbClr val="4060E8">
                  <a:alpha val="1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8235877" y="-1994691"/>
              <a:ext cx="10847382" cy="10847382"/>
              <a:chOff x="8235877" y="-1994691"/>
              <a:chExt cx="10847382" cy="10847382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8235877" y="-1994691"/>
                <a:ext cx="10847382" cy="10847382"/>
              </a:xfrm>
              <a:prstGeom prst="ellipse">
                <a:avLst/>
              </a:prstGeom>
              <a:solidFill>
                <a:srgbClr val="4060E8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950408" y="-1280160"/>
                <a:ext cx="9418320" cy="9418320"/>
              </a:xfrm>
              <a:prstGeom prst="ellipse">
                <a:avLst/>
              </a:prstGeom>
              <a:solidFill>
                <a:srgbClr val="4060E8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9409953" y="-820615"/>
                <a:ext cx="8499230" cy="8499230"/>
              </a:xfrm>
              <a:prstGeom prst="ellipse">
                <a:avLst/>
              </a:prstGeom>
              <a:pattFill prst="lgGrid">
                <a:fgClr>
                  <a:srgbClr val="4060E8"/>
                </a:fgClr>
                <a:bgClr>
                  <a:srgbClr val="3C5CE8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 flipH="1">
                <a:off x="11556755" y="735323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9" name="椭圆 38"/>
              <p:cNvSpPr/>
              <p:nvPr/>
            </p:nvSpPr>
            <p:spPr>
              <a:xfrm flipH="1">
                <a:off x="11404355" y="735323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0" name="椭圆 39"/>
              <p:cNvSpPr/>
              <p:nvPr/>
            </p:nvSpPr>
            <p:spPr>
              <a:xfrm flipH="1">
                <a:off x="11251955" y="735323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 flipH="1">
                <a:off x="11099555" y="735323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 flipH="1">
                <a:off x="10947155" y="735323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3" name="椭圆 42"/>
              <p:cNvSpPr/>
              <p:nvPr/>
            </p:nvSpPr>
            <p:spPr>
              <a:xfrm flipH="1">
                <a:off x="10794755" y="735323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4" name="椭圆 43"/>
              <p:cNvSpPr/>
              <p:nvPr/>
            </p:nvSpPr>
            <p:spPr>
              <a:xfrm flipH="1">
                <a:off x="11556755" y="910302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5" name="椭圆 44"/>
              <p:cNvSpPr/>
              <p:nvPr/>
            </p:nvSpPr>
            <p:spPr>
              <a:xfrm flipH="1">
                <a:off x="11404355" y="910302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6" name="椭圆 45"/>
              <p:cNvSpPr/>
              <p:nvPr/>
            </p:nvSpPr>
            <p:spPr>
              <a:xfrm flipH="1">
                <a:off x="11251955" y="910302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7" name="椭圆 46"/>
              <p:cNvSpPr/>
              <p:nvPr/>
            </p:nvSpPr>
            <p:spPr>
              <a:xfrm flipH="1">
                <a:off x="11099555" y="910302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8" name="椭圆 47"/>
              <p:cNvSpPr/>
              <p:nvPr/>
            </p:nvSpPr>
            <p:spPr>
              <a:xfrm flipH="1">
                <a:off x="10947155" y="910302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9" name="椭圆 48"/>
              <p:cNvSpPr/>
              <p:nvPr/>
            </p:nvSpPr>
            <p:spPr>
              <a:xfrm flipH="1">
                <a:off x="10794755" y="910302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0" name="椭圆 49"/>
              <p:cNvSpPr/>
              <p:nvPr/>
            </p:nvSpPr>
            <p:spPr>
              <a:xfrm flipH="1">
                <a:off x="11556755" y="108528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>
                <a:off x="11404355" y="108528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>
                <a:off x="11251955" y="108528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8" name="椭圆 57"/>
              <p:cNvSpPr/>
              <p:nvPr/>
            </p:nvSpPr>
            <p:spPr>
              <a:xfrm flipH="1">
                <a:off x="11099555" y="108528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9" name="椭圆 58"/>
              <p:cNvSpPr/>
              <p:nvPr/>
            </p:nvSpPr>
            <p:spPr>
              <a:xfrm flipH="1">
                <a:off x="10947155" y="108528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>
                <a:off x="10794755" y="108528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>
                <a:off x="11556755" y="126026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2" name="椭圆 61"/>
              <p:cNvSpPr/>
              <p:nvPr/>
            </p:nvSpPr>
            <p:spPr>
              <a:xfrm flipH="1">
                <a:off x="11404355" y="126026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3" name="椭圆 62"/>
              <p:cNvSpPr/>
              <p:nvPr/>
            </p:nvSpPr>
            <p:spPr>
              <a:xfrm flipH="1">
                <a:off x="11251955" y="126026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>
                <a:off x="11099555" y="126026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>
                <a:off x="10947155" y="126026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6" name="椭圆 65"/>
              <p:cNvSpPr/>
              <p:nvPr/>
            </p:nvSpPr>
            <p:spPr>
              <a:xfrm flipH="1">
                <a:off x="10794755" y="1260261"/>
                <a:ext cx="72000" cy="7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67" name="图片 66" descr="图片包含 桌子, 小, 手, 黑暗&#10;&#10;描述已自动生成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6" t="14821" r="7246" b="5167"/>
          <a:stretch>
            <a:fillRect/>
          </a:stretch>
        </p:blipFill>
        <p:spPr>
          <a:xfrm>
            <a:off x="5343096" y="70338"/>
            <a:ext cx="6611240" cy="7032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椭圆 50"/>
          <p:cNvSpPr/>
          <p:nvPr userDrawn="1"/>
        </p:nvSpPr>
        <p:spPr>
          <a:xfrm>
            <a:off x="5113797" y="-2445963"/>
            <a:ext cx="8704302" cy="8704302"/>
          </a:xfrm>
          <a:prstGeom prst="ellipse">
            <a:avLst/>
          </a:prstGeom>
          <a:noFill/>
          <a:ln>
            <a:solidFill>
              <a:srgbClr val="3C5C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 userDrawn="1"/>
        </p:nvSpPr>
        <p:spPr>
          <a:xfrm flipH="1">
            <a:off x="4038550" y="740993"/>
            <a:ext cx="2506152" cy="606586"/>
          </a:xfrm>
          <a:prstGeom prst="rect">
            <a:avLst/>
          </a:prstGeom>
          <a:solidFill>
            <a:srgbClr val="FCFCFC"/>
          </a:solidFill>
        </p:spPr>
        <p:txBody>
          <a:bodyPr wrap="square" lIns="91440" tIns="56520" rIns="91440" bIns="565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3C5CE8"/>
                </a:solidFill>
                <a:effectLst/>
                <a:uLnTx/>
                <a:uFillTx/>
                <a:cs typeface="+mn-ea"/>
                <a:sym typeface="+mn-lt"/>
              </a:rPr>
              <a:t>O N E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C5CE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54" name="组合 53"/>
          <p:cNvGrpSpPr/>
          <p:nvPr userDrawn="1"/>
        </p:nvGrpSpPr>
        <p:grpSpPr>
          <a:xfrm flipH="1">
            <a:off x="645095" y="3012397"/>
            <a:ext cx="5222862" cy="833206"/>
            <a:chOff x="6411993" y="1684020"/>
            <a:chExt cx="5222862" cy="833206"/>
          </a:xfrm>
        </p:grpSpPr>
        <p:sp>
          <p:nvSpPr>
            <p:cNvPr id="55" name="椭圆 54"/>
            <p:cNvSpPr/>
            <p:nvPr/>
          </p:nvSpPr>
          <p:spPr>
            <a:xfrm>
              <a:off x="6411993" y="1684020"/>
              <a:ext cx="833202" cy="83320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C5CE8"/>
              </a:solidFill>
            </a:ln>
            <a:effectLst>
              <a:outerShdw blurRad="127000" algn="ctr" rotWithShape="0">
                <a:srgbClr val="3C5CE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6" name="椭圆 12"/>
            <p:cNvSpPr/>
            <p:nvPr/>
          </p:nvSpPr>
          <p:spPr>
            <a:xfrm>
              <a:off x="6574027" y="1840944"/>
              <a:ext cx="509135" cy="519360"/>
            </a:xfrm>
            <a:custGeom>
              <a:avLst/>
              <a:gdLst>
                <a:gd name="connsiteX0" fmla="*/ 373273 h 605239"/>
                <a:gd name="connsiteY0" fmla="*/ 373273 h 605239"/>
                <a:gd name="connsiteX1" fmla="*/ 373273 h 605239"/>
                <a:gd name="connsiteY1" fmla="*/ 373273 h 605239"/>
                <a:gd name="connsiteX2" fmla="*/ 373273 h 605239"/>
                <a:gd name="connsiteY2" fmla="*/ 373273 h 605239"/>
                <a:gd name="connsiteX3" fmla="*/ 373273 h 605239"/>
                <a:gd name="connsiteY3" fmla="*/ 373273 h 605239"/>
                <a:gd name="connsiteX4" fmla="*/ 373273 h 605239"/>
                <a:gd name="connsiteY4" fmla="*/ 373273 h 605239"/>
                <a:gd name="connsiteX5" fmla="*/ 373273 h 605239"/>
                <a:gd name="connsiteY5" fmla="*/ 373273 h 605239"/>
                <a:gd name="connsiteX6" fmla="*/ 373273 h 605239"/>
                <a:gd name="connsiteY6" fmla="*/ 373273 h 605239"/>
                <a:gd name="connsiteX7" fmla="*/ 373273 h 605239"/>
                <a:gd name="connsiteY7" fmla="*/ 373273 h 605239"/>
                <a:gd name="connsiteX8" fmla="*/ 373273 h 605239"/>
                <a:gd name="connsiteY8" fmla="*/ 373273 h 605239"/>
                <a:gd name="connsiteX9" fmla="*/ 373273 h 605239"/>
                <a:gd name="connsiteY9" fmla="*/ 373273 h 605239"/>
                <a:gd name="connsiteX10" fmla="*/ 373273 h 605239"/>
                <a:gd name="connsiteY10" fmla="*/ 373273 h 605239"/>
                <a:gd name="connsiteX11" fmla="*/ 373273 h 605239"/>
                <a:gd name="connsiteY11" fmla="*/ 373273 h 605239"/>
                <a:gd name="connsiteX12" fmla="*/ 373273 h 605239"/>
                <a:gd name="connsiteY12" fmla="*/ 373273 h 605239"/>
                <a:gd name="connsiteX13" fmla="*/ 373273 h 605239"/>
                <a:gd name="connsiteY13" fmla="*/ 373273 h 605239"/>
                <a:gd name="connsiteX14" fmla="*/ 373273 h 605239"/>
                <a:gd name="connsiteY14" fmla="*/ 373273 h 605239"/>
                <a:gd name="connsiteX15" fmla="*/ 373273 h 605239"/>
                <a:gd name="connsiteY15" fmla="*/ 373273 h 605239"/>
                <a:gd name="connsiteX16" fmla="*/ 373273 h 605239"/>
                <a:gd name="connsiteY16" fmla="*/ 373273 h 605239"/>
                <a:gd name="connsiteX17" fmla="*/ 373273 h 605239"/>
                <a:gd name="connsiteY17" fmla="*/ 373273 h 605239"/>
                <a:gd name="connsiteX18" fmla="*/ 373273 h 605239"/>
                <a:gd name="connsiteY18" fmla="*/ 373273 h 605239"/>
                <a:gd name="connsiteX19" fmla="*/ 373273 h 605239"/>
                <a:gd name="connsiteY19" fmla="*/ 373273 h 605239"/>
                <a:gd name="connsiteX20" fmla="*/ 373273 h 605239"/>
                <a:gd name="connsiteY20" fmla="*/ 373273 h 605239"/>
                <a:gd name="connsiteX21" fmla="*/ 373273 h 605239"/>
                <a:gd name="connsiteY21" fmla="*/ 373273 h 605239"/>
                <a:gd name="connsiteX22" fmla="*/ 373273 h 605239"/>
                <a:gd name="connsiteY22" fmla="*/ 373273 h 605239"/>
                <a:gd name="connsiteX23" fmla="*/ 373273 h 605239"/>
                <a:gd name="connsiteY23" fmla="*/ 373273 h 605239"/>
                <a:gd name="connsiteX24" fmla="*/ 373273 h 605239"/>
                <a:gd name="connsiteY24" fmla="*/ 373273 h 605239"/>
                <a:gd name="connsiteX25" fmla="*/ 373273 h 605239"/>
                <a:gd name="connsiteY25" fmla="*/ 373273 h 605239"/>
                <a:gd name="connsiteX26" fmla="*/ 373273 h 605239"/>
                <a:gd name="connsiteY26" fmla="*/ 373273 h 605239"/>
                <a:gd name="connsiteX27" fmla="*/ 373273 h 605239"/>
                <a:gd name="connsiteY27" fmla="*/ 373273 h 605239"/>
                <a:gd name="connsiteX28" fmla="*/ 373273 h 605239"/>
                <a:gd name="connsiteY28" fmla="*/ 373273 h 605239"/>
                <a:gd name="connsiteX29" fmla="*/ 373273 h 605239"/>
                <a:gd name="connsiteY29" fmla="*/ 373273 h 605239"/>
                <a:gd name="connsiteX30" fmla="*/ 373273 h 605239"/>
                <a:gd name="connsiteY30" fmla="*/ 373273 h 605239"/>
                <a:gd name="connsiteX31" fmla="*/ 373273 h 605239"/>
                <a:gd name="connsiteY31" fmla="*/ 373273 h 605239"/>
                <a:gd name="connsiteX32" fmla="*/ 373273 h 605239"/>
                <a:gd name="connsiteY32" fmla="*/ 373273 h 605239"/>
                <a:gd name="connsiteX33" fmla="*/ 373273 h 605239"/>
                <a:gd name="connsiteY33" fmla="*/ 373273 h 605239"/>
                <a:gd name="connsiteX34" fmla="*/ 373273 h 605239"/>
                <a:gd name="connsiteY34" fmla="*/ 373273 h 605239"/>
                <a:gd name="connsiteX35" fmla="*/ 373273 h 605239"/>
                <a:gd name="connsiteY35" fmla="*/ 373273 h 605239"/>
                <a:gd name="connsiteX36" fmla="*/ 373273 h 605239"/>
                <a:gd name="connsiteY36" fmla="*/ 373273 h 605239"/>
                <a:gd name="connsiteX37" fmla="*/ 373273 h 605239"/>
                <a:gd name="connsiteY37" fmla="*/ 373273 h 605239"/>
                <a:gd name="connsiteX38" fmla="*/ 373273 h 605239"/>
                <a:gd name="connsiteY38" fmla="*/ 373273 h 605239"/>
                <a:gd name="connsiteX39" fmla="*/ 373273 h 605239"/>
                <a:gd name="connsiteY39" fmla="*/ 373273 h 605239"/>
                <a:gd name="connsiteX40" fmla="*/ 373273 h 605239"/>
                <a:gd name="connsiteY40" fmla="*/ 373273 h 605239"/>
                <a:gd name="connsiteX41" fmla="*/ 373273 h 605239"/>
                <a:gd name="connsiteY41" fmla="*/ 373273 h 605239"/>
                <a:gd name="connsiteX42" fmla="*/ 373273 h 605239"/>
                <a:gd name="connsiteY42" fmla="*/ 373273 h 605239"/>
                <a:gd name="connsiteX43" fmla="*/ 373273 h 605239"/>
                <a:gd name="connsiteY43" fmla="*/ 373273 h 605239"/>
                <a:gd name="connsiteX44" fmla="*/ 373273 h 605239"/>
                <a:gd name="connsiteY44" fmla="*/ 373273 h 605239"/>
                <a:gd name="connsiteX45" fmla="*/ 373273 h 605239"/>
                <a:gd name="connsiteY45" fmla="*/ 373273 h 605239"/>
                <a:gd name="connsiteX46" fmla="*/ 373273 h 605239"/>
                <a:gd name="connsiteY46" fmla="*/ 373273 h 605239"/>
                <a:gd name="connsiteX47" fmla="*/ 373273 h 605239"/>
                <a:gd name="connsiteY47" fmla="*/ 373273 h 605239"/>
                <a:gd name="connsiteX48" fmla="*/ 373273 h 605239"/>
                <a:gd name="connsiteY48" fmla="*/ 373273 h 605239"/>
                <a:gd name="connsiteX49" fmla="*/ 373273 h 605239"/>
                <a:gd name="connsiteY49" fmla="*/ 373273 h 605239"/>
                <a:gd name="connsiteX50" fmla="*/ 373273 h 605239"/>
                <a:gd name="connsiteY50" fmla="*/ 373273 h 605239"/>
                <a:gd name="connsiteX51" fmla="*/ 373273 h 605239"/>
                <a:gd name="connsiteY51" fmla="*/ 373273 h 605239"/>
                <a:gd name="connsiteX52" fmla="*/ 373273 h 605239"/>
                <a:gd name="connsiteY52" fmla="*/ 373273 h 605239"/>
                <a:gd name="connsiteX53" fmla="*/ 373273 h 605239"/>
                <a:gd name="connsiteY53" fmla="*/ 373273 h 605239"/>
                <a:gd name="connsiteX54" fmla="*/ 373273 h 605239"/>
                <a:gd name="connsiteY54" fmla="*/ 373273 h 605239"/>
                <a:gd name="connsiteX55" fmla="*/ 373273 h 605239"/>
                <a:gd name="connsiteY55" fmla="*/ 373273 h 605239"/>
                <a:gd name="connsiteX56" fmla="*/ 373273 h 605239"/>
                <a:gd name="connsiteY56" fmla="*/ 373273 h 605239"/>
                <a:gd name="connsiteX57" fmla="*/ 373273 h 605239"/>
                <a:gd name="connsiteY57" fmla="*/ 373273 h 605239"/>
                <a:gd name="connsiteX58" fmla="*/ 373273 h 605239"/>
                <a:gd name="connsiteY58" fmla="*/ 373273 h 605239"/>
                <a:gd name="connsiteX59" fmla="*/ 373273 h 605239"/>
                <a:gd name="connsiteY59" fmla="*/ 373273 h 605239"/>
                <a:gd name="connsiteX60" fmla="*/ 373273 h 605239"/>
                <a:gd name="connsiteY60" fmla="*/ 373273 h 60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43819" h="554739">
                  <a:moveTo>
                    <a:pt x="439939" y="159970"/>
                  </a:moveTo>
                  <a:cubicBezTo>
                    <a:pt x="489094" y="156925"/>
                    <a:pt x="536455" y="182004"/>
                    <a:pt x="542913" y="253657"/>
                  </a:cubicBezTo>
                  <a:cubicBezTo>
                    <a:pt x="560135" y="438523"/>
                    <a:pt x="326201" y="546003"/>
                    <a:pt x="326201" y="546003"/>
                  </a:cubicBezTo>
                  <a:cubicBezTo>
                    <a:pt x="326201" y="546003"/>
                    <a:pt x="313285" y="540271"/>
                    <a:pt x="294627" y="530239"/>
                  </a:cubicBezTo>
                  <a:cubicBezTo>
                    <a:pt x="317590" y="507310"/>
                    <a:pt x="333377" y="472917"/>
                    <a:pt x="341988" y="421326"/>
                  </a:cubicBezTo>
                  <a:cubicBezTo>
                    <a:pt x="372127" y="414161"/>
                    <a:pt x="395090" y="385499"/>
                    <a:pt x="395090" y="352539"/>
                  </a:cubicBezTo>
                  <a:cubicBezTo>
                    <a:pt x="395090" y="315279"/>
                    <a:pt x="364951" y="283752"/>
                    <a:pt x="326201" y="283752"/>
                  </a:cubicBezTo>
                  <a:cubicBezTo>
                    <a:pt x="287451" y="283752"/>
                    <a:pt x="255878" y="315279"/>
                    <a:pt x="255878" y="352539"/>
                  </a:cubicBezTo>
                  <a:cubicBezTo>
                    <a:pt x="255878" y="382633"/>
                    <a:pt x="274535" y="408429"/>
                    <a:pt x="300368" y="418460"/>
                  </a:cubicBezTo>
                  <a:cubicBezTo>
                    <a:pt x="294627" y="454287"/>
                    <a:pt x="283146" y="487247"/>
                    <a:pt x="258748" y="507310"/>
                  </a:cubicBezTo>
                  <a:cubicBezTo>
                    <a:pt x="207081" y="471484"/>
                    <a:pt x="141063" y="412728"/>
                    <a:pt x="116665" y="333909"/>
                  </a:cubicBezTo>
                  <a:cubicBezTo>
                    <a:pt x="123841" y="323878"/>
                    <a:pt x="129582" y="310980"/>
                    <a:pt x="132452" y="295216"/>
                  </a:cubicBezTo>
                  <a:cubicBezTo>
                    <a:pt x="181248" y="286618"/>
                    <a:pt x="218563" y="243626"/>
                    <a:pt x="218563" y="193468"/>
                  </a:cubicBezTo>
                  <a:cubicBezTo>
                    <a:pt x="218563" y="187736"/>
                    <a:pt x="217128" y="182004"/>
                    <a:pt x="212822" y="177704"/>
                  </a:cubicBezTo>
                  <a:lnTo>
                    <a:pt x="215693" y="160508"/>
                  </a:lnTo>
                  <a:cubicBezTo>
                    <a:pt x="263053" y="164807"/>
                    <a:pt x="311849" y="194901"/>
                    <a:pt x="326201" y="235027"/>
                  </a:cubicBezTo>
                  <a:cubicBezTo>
                    <a:pt x="339835" y="194185"/>
                    <a:pt x="390784" y="163016"/>
                    <a:pt x="439939" y="159970"/>
                  </a:cubicBezTo>
                  <a:close/>
                  <a:moveTo>
                    <a:pt x="57641" y="0"/>
                  </a:moveTo>
                  <a:cubicBezTo>
                    <a:pt x="69125" y="0"/>
                    <a:pt x="79174" y="10034"/>
                    <a:pt x="79174" y="21502"/>
                  </a:cubicBezTo>
                  <a:cubicBezTo>
                    <a:pt x="79174" y="32969"/>
                    <a:pt x="69125" y="43003"/>
                    <a:pt x="57641" y="43003"/>
                  </a:cubicBezTo>
                  <a:cubicBezTo>
                    <a:pt x="51899" y="43003"/>
                    <a:pt x="46157" y="40136"/>
                    <a:pt x="43286" y="35836"/>
                  </a:cubicBezTo>
                  <a:lnTo>
                    <a:pt x="24624" y="44437"/>
                  </a:lnTo>
                  <a:lnTo>
                    <a:pt x="41850" y="180613"/>
                  </a:lnTo>
                  <a:cubicBezTo>
                    <a:pt x="47592" y="182046"/>
                    <a:pt x="50463" y="187780"/>
                    <a:pt x="50463" y="193514"/>
                  </a:cubicBezTo>
                  <a:cubicBezTo>
                    <a:pt x="50463" y="227916"/>
                    <a:pt x="79174" y="255152"/>
                    <a:pt x="113626" y="255152"/>
                  </a:cubicBezTo>
                  <a:cubicBezTo>
                    <a:pt x="148078" y="255152"/>
                    <a:pt x="175353" y="227916"/>
                    <a:pt x="175353" y="193514"/>
                  </a:cubicBezTo>
                  <a:cubicBezTo>
                    <a:pt x="175353" y="187780"/>
                    <a:pt x="179660" y="182046"/>
                    <a:pt x="183966" y="180613"/>
                  </a:cubicBezTo>
                  <a:lnTo>
                    <a:pt x="201192" y="44437"/>
                  </a:lnTo>
                  <a:lnTo>
                    <a:pt x="183966" y="35836"/>
                  </a:lnTo>
                  <a:cubicBezTo>
                    <a:pt x="179660" y="40136"/>
                    <a:pt x="175353" y="43003"/>
                    <a:pt x="168176" y="43003"/>
                  </a:cubicBezTo>
                  <a:cubicBezTo>
                    <a:pt x="156691" y="43003"/>
                    <a:pt x="148078" y="32969"/>
                    <a:pt x="148078" y="21502"/>
                  </a:cubicBezTo>
                  <a:cubicBezTo>
                    <a:pt x="148078" y="10034"/>
                    <a:pt x="156691" y="0"/>
                    <a:pt x="168176" y="0"/>
                  </a:cubicBezTo>
                  <a:cubicBezTo>
                    <a:pt x="181095" y="0"/>
                    <a:pt x="189708" y="10034"/>
                    <a:pt x="189708" y="21502"/>
                  </a:cubicBezTo>
                  <a:cubicBezTo>
                    <a:pt x="189708" y="21502"/>
                    <a:pt x="189708" y="21502"/>
                    <a:pt x="189708" y="22935"/>
                  </a:cubicBezTo>
                  <a:lnTo>
                    <a:pt x="212677" y="34403"/>
                  </a:lnTo>
                  <a:cubicBezTo>
                    <a:pt x="215548" y="35836"/>
                    <a:pt x="216983" y="38703"/>
                    <a:pt x="215548" y="41570"/>
                  </a:cubicBezTo>
                  <a:lnTo>
                    <a:pt x="198321" y="182046"/>
                  </a:lnTo>
                  <a:cubicBezTo>
                    <a:pt x="201192" y="184913"/>
                    <a:pt x="204063" y="189214"/>
                    <a:pt x="204063" y="193514"/>
                  </a:cubicBezTo>
                  <a:cubicBezTo>
                    <a:pt x="204063" y="240817"/>
                    <a:pt x="166740" y="279520"/>
                    <a:pt x="119368" y="283820"/>
                  </a:cubicBezTo>
                  <a:cubicBezTo>
                    <a:pt x="115062" y="333990"/>
                    <a:pt x="82045" y="355492"/>
                    <a:pt x="56205" y="374127"/>
                  </a:cubicBezTo>
                  <a:cubicBezTo>
                    <a:pt x="31802" y="391328"/>
                    <a:pt x="11704" y="404229"/>
                    <a:pt x="14575" y="432897"/>
                  </a:cubicBezTo>
                  <a:cubicBezTo>
                    <a:pt x="23189" y="544705"/>
                    <a:pt x="94964" y="543272"/>
                    <a:pt x="169611" y="540405"/>
                  </a:cubicBezTo>
                  <a:cubicBezTo>
                    <a:pt x="181095" y="540405"/>
                    <a:pt x="191144" y="538971"/>
                    <a:pt x="201192" y="538971"/>
                  </a:cubicBezTo>
                  <a:cubicBezTo>
                    <a:pt x="293065" y="538971"/>
                    <a:pt x="313163" y="454399"/>
                    <a:pt x="317469" y="394195"/>
                  </a:cubicBezTo>
                  <a:cubicBezTo>
                    <a:pt x="298807" y="389894"/>
                    <a:pt x="283017" y="374127"/>
                    <a:pt x="283017" y="352625"/>
                  </a:cubicBezTo>
                  <a:cubicBezTo>
                    <a:pt x="283017" y="329690"/>
                    <a:pt x="303114" y="311055"/>
                    <a:pt x="326082" y="311055"/>
                  </a:cubicBezTo>
                  <a:cubicBezTo>
                    <a:pt x="349051" y="311055"/>
                    <a:pt x="367712" y="329690"/>
                    <a:pt x="367712" y="352625"/>
                  </a:cubicBezTo>
                  <a:cubicBezTo>
                    <a:pt x="367712" y="374127"/>
                    <a:pt x="351922" y="392761"/>
                    <a:pt x="330389" y="394195"/>
                  </a:cubicBezTo>
                  <a:cubicBezTo>
                    <a:pt x="321776" y="500269"/>
                    <a:pt x="278710" y="553306"/>
                    <a:pt x="201192" y="553306"/>
                  </a:cubicBezTo>
                  <a:cubicBezTo>
                    <a:pt x="191144" y="553306"/>
                    <a:pt x="181095" y="553306"/>
                    <a:pt x="171047" y="554739"/>
                  </a:cubicBezTo>
                  <a:cubicBezTo>
                    <a:pt x="159562" y="554739"/>
                    <a:pt x="149514" y="554739"/>
                    <a:pt x="138030" y="554739"/>
                  </a:cubicBezTo>
                  <a:cubicBezTo>
                    <a:pt x="73432" y="554739"/>
                    <a:pt x="8833" y="541838"/>
                    <a:pt x="220" y="434331"/>
                  </a:cubicBezTo>
                  <a:cubicBezTo>
                    <a:pt x="-2651" y="397061"/>
                    <a:pt x="23189" y="379860"/>
                    <a:pt x="47592" y="362659"/>
                  </a:cubicBezTo>
                  <a:cubicBezTo>
                    <a:pt x="74867" y="345458"/>
                    <a:pt x="100706" y="325390"/>
                    <a:pt x="105013" y="282387"/>
                  </a:cubicBezTo>
                  <a:cubicBezTo>
                    <a:pt x="59076" y="279520"/>
                    <a:pt x="23189" y="240817"/>
                    <a:pt x="23189" y="193514"/>
                  </a:cubicBezTo>
                  <a:cubicBezTo>
                    <a:pt x="23189" y="189214"/>
                    <a:pt x="24624" y="184913"/>
                    <a:pt x="28931" y="182046"/>
                  </a:cubicBezTo>
                  <a:lnTo>
                    <a:pt x="10269" y="41570"/>
                  </a:lnTo>
                  <a:cubicBezTo>
                    <a:pt x="10269" y="38703"/>
                    <a:pt x="11704" y="35836"/>
                    <a:pt x="14575" y="34403"/>
                  </a:cubicBezTo>
                  <a:lnTo>
                    <a:pt x="37544" y="22935"/>
                  </a:lnTo>
                  <a:cubicBezTo>
                    <a:pt x="37544" y="21502"/>
                    <a:pt x="36108" y="21502"/>
                    <a:pt x="36108" y="21502"/>
                  </a:cubicBezTo>
                  <a:cubicBezTo>
                    <a:pt x="36108" y="10034"/>
                    <a:pt x="46157" y="0"/>
                    <a:pt x="57641" y="0"/>
                  </a:cubicBezTo>
                  <a:close/>
                </a:path>
              </a:pathLst>
            </a:custGeom>
            <a:solidFill>
              <a:srgbClr val="3C5C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7683706" y="1726161"/>
              <a:ext cx="3951149" cy="76841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40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请</a:t>
              </a:r>
              <a:r>
                <a:rPr lang="zh-CN" altLang="en-US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输入您的标题</a:t>
              </a:r>
            </a:p>
          </p:txBody>
        </p:sp>
      </p:grpSp>
      <p:grpSp>
        <p:nvGrpSpPr>
          <p:cNvPr id="69" name="组合 68"/>
          <p:cNvGrpSpPr/>
          <p:nvPr userDrawn="1"/>
        </p:nvGrpSpPr>
        <p:grpSpPr>
          <a:xfrm>
            <a:off x="8075085" y="-3038122"/>
            <a:ext cx="8202554" cy="8202554"/>
            <a:chOff x="8075085" y="-3038122"/>
            <a:chExt cx="8202554" cy="8202554"/>
          </a:xfrm>
        </p:grpSpPr>
        <p:sp>
          <p:nvSpPr>
            <p:cNvPr id="70" name="椭圆 69"/>
            <p:cNvSpPr/>
            <p:nvPr/>
          </p:nvSpPr>
          <p:spPr>
            <a:xfrm>
              <a:off x="8075085" y="-3038122"/>
              <a:ext cx="8202554" cy="8202554"/>
            </a:xfrm>
            <a:prstGeom prst="ellipse">
              <a:avLst/>
            </a:prstGeom>
            <a:solidFill>
              <a:srgbClr val="3C5CE8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 rot="294983">
              <a:off x="9379412" y="-1571928"/>
              <a:ext cx="5136670" cy="5136670"/>
            </a:xfrm>
            <a:custGeom>
              <a:avLst/>
              <a:gdLst>
                <a:gd name="connsiteX0" fmla="*/ 4736123 w 9472246"/>
                <a:gd name="connsiteY0" fmla="*/ 1711569 h 9472246"/>
                <a:gd name="connsiteX1" fmla="*/ 1711569 w 9472246"/>
                <a:gd name="connsiteY1" fmla="*/ 4736123 h 9472246"/>
                <a:gd name="connsiteX2" fmla="*/ 4736123 w 9472246"/>
                <a:gd name="connsiteY2" fmla="*/ 7760677 h 9472246"/>
                <a:gd name="connsiteX3" fmla="*/ 7760677 w 9472246"/>
                <a:gd name="connsiteY3" fmla="*/ 4736123 h 9472246"/>
                <a:gd name="connsiteX4" fmla="*/ 4736123 w 9472246"/>
                <a:gd name="connsiteY4" fmla="*/ 1711569 h 9472246"/>
                <a:gd name="connsiteX5" fmla="*/ 4736123 w 9472246"/>
                <a:gd name="connsiteY5" fmla="*/ 0 h 9472246"/>
                <a:gd name="connsiteX6" fmla="*/ 9472246 w 9472246"/>
                <a:gd name="connsiteY6" fmla="*/ 4736123 h 9472246"/>
                <a:gd name="connsiteX7" fmla="*/ 4736123 w 9472246"/>
                <a:gd name="connsiteY7" fmla="*/ 9472246 h 9472246"/>
                <a:gd name="connsiteX8" fmla="*/ 0 w 9472246"/>
                <a:gd name="connsiteY8" fmla="*/ 4736123 h 9472246"/>
                <a:gd name="connsiteX9" fmla="*/ 4736123 w 9472246"/>
                <a:gd name="connsiteY9" fmla="*/ 0 h 9472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72246" h="9472246">
                  <a:moveTo>
                    <a:pt x="4736123" y="1711569"/>
                  </a:moveTo>
                  <a:cubicBezTo>
                    <a:pt x="3065708" y="1711569"/>
                    <a:pt x="1711569" y="3065708"/>
                    <a:pt x="1711569" y="4736123"/>
                  </a:cubicBezTo>
                  <a:cubicBezTo>
                    <a:pt x="1711569" y="6406538"/>
                    <a:pt x="3065708" y="7760677"/>
                    <a:pt x="4736123" y="7760677"/>
                  </a:cubicBezTo>
                  <a:cubicBezTo>
                    <a:pt x="6406538" y="7760677"/>
                    <a:pt x="7760677" y="6406538"/>
                    <a:pt x="7760677" y="4736123"/>
                  </a:cubicBezTo>
                  <a:cubicBezTo>
                    <a:pt x="7760677" y="3065708"/>
                    <a:pt x="6406538" y="1711569"/>
                    <a:pt x="4736123" y="1711569"/>
                  </a:cubicBezTo>
                  <a:close/>
                  <a:moveTo>
                    <a:pt x="4736123" y="0"/>
                  </a:moveTo>
                  <a:cubicBezTo>
                    <a:pt x="7351812" y="0"/>
                    <a:pt x="9472246" y="2120434"/>
                    <a:pt x="9472246" y="4736123"/>
                  </a:cubicBezTo>
                  <a:cubicBezTo>
                    <a:pt x="9472246" y="7351812"/>
                    <a:pt x="7351812" y="9472246"/>
                    <a:pt x="4736123" y="9472246"/>
                  </a:cubicBezTo>
                  <a:cubicBezTo>
                    <a:pt x="2120434" y="9472246"/>
                    <a:pt x="0" y="7351812"/>
                    <a:pt x="0" y="4736123"/>
                  </a:cubicBezTo>
                  <a:cubicBezTo>
                    <a:pt x="0" y="2120434"/>
                    <a:pt x="2120434" y="0"/>
                    <a:pt x="4736123" y="0"/>
                  </a:cubicBezTo>
                  <a:close/>
                </a:path>
              </a:pathLst>
            </a:custGeom>
            <a:solidFill>
              <a:srgbClr val="3C5C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8835534" y="-2277673"/>
              <a:ext cx="6681656" cy="6681656"/>
            </a:xfrm>
            <a:prstGeom prst="ellipse">
              <a:avLst/>
            </a:prstGeom>
            <a:solidFill>
              <a:srgbClr val="3C5C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椭圆 72"/>
            <p:cNvSpPr/>
            <p:nvPr/>
          </p:nvSpPr>
          <p:spPr>
            <a:xfrm flipH="1">
              <a:off x="10978440" y="309185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4" name="椭圆 73"/>
            <p:cNvSpPr/>
            <p:nvPr/>
          </p:nvSpPr>
          <p:spPr>
            <a:xfrm flipH="1">
              <a:off x="10826040" y="309185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 flipH="1">
              <a:off x="10673640" y="309185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6" name="椭圆 75"/>
            <p:cNvSpPr/>
            <p:nvPr/>
          </p:nvSpPr>
          <p:spPr>
            <a:xfrm flipH="1">
              <a:off x="10521240" y="309185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7" name="椭圆 76"/>
            <p:cNvSpPr/>
            <p:nvPr/>
          </p:nvSpPr>
          <p:spPr>
            <a:xfrm flipH="1">
              <a:off x="10368840" y="309185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 flipH="1">
              <a:off x="10216440" y="309185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9" name="椭圆 78"/>
            <p:cNvSpPr/>
            <p:nvPr/>
          </p:nvSpPr>
          <p:spPr>
            <a:xfrm flipH="1">
              <a:off x="10978440" y="484164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0" name="椭圆 79"/>
            <p:cNvSpPr/>
            <p:nvPr/>
          </p:nvSpPr>
          <p:spPr>
            <a:xfrm flipH="1">
              <a:off x="10826040" y="484164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1" name="椭圆 80"/>
            <p:cNvSpPr/>
            <p:nvPr/>
          </p:nvSpPr>
          <p:spPr>
            <a:xfrm flipH="1">
              <a:off x="10673640" y="484164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2" name="椭圆 81"/>
            <p:cNvSpPr/>
            <p:nvPr/>
          </p:nvSpPr>
          <p:spPr>
            <a:xfrm flipH="1">
              <a:off x="10521240" y="484164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3" name="椭圆 82"/>
            <p:cNvSpPr/>
            <p:nvPr/>
          </p:nvSpPr>
          <p:spPr>
            <a:xfrm flipH="1">
              <a:off x="10368840" y="484164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4" name="椭圆 83"/>
            <p:cNvSpPr/>
            <p:nvPr/>
          </p:nvSpPr>
          <p:spPr>
            <a:xfrm flipH="1">
              <a:off x="10216440" y="484164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5" name="椭圆 84"/>
            <p:cNvSpPr/>
            <p:nvPr/>
          </p:nvSpPr>
          <p:spPr>
            <a:xfrm flipH="1">
              <a:off x="10978440" y="65914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6" name="椭圆 85"/>
            <p:cNvSpPr/>
            <p:nvPr/>
          </p:nvSpPr>
          <p:spPr>
            <a:xfrm flipH="1">
              <a:off x="10826040" y="65914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7" name="椭圆 86"/>
            <p:cNvSpPr/>
            <p:nvPr/>
          </p:nvSpPr>
          <p:spPr>
            <a:xfrm flipH="1">
              <a:off x="10673640" y="65914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8" name="椭圆 87"/>
            <p:cNvSpPr/>
            <p:nvPr/>
          </p:nvSpPr>
          <p:spPr>
            <a:xfrm flipH="1">
              <a:off x="10521240" y="65914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9" name="椭圆 88"/>
            <p:cNvSpPr/>
            <p:nvPr/>
          </p:nvSpPr>
          <p:spPr>
            <a:xfrm flipH="1">
              <a:off x="10368840" y="65914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0" name="椭圆 89"/>
            <p:cNvSpPr/>
            <p:nvPr/>
          </p:nvSpPr>
          <p:spPr>
            <a:xfrm flipH="1">
              <a:off x="10216440" y="65914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1" name="椭圆 90"/>
            <p:cNvSpPr/>
            <p:nvPr/>
          </p:nvSpPr>
          <p:spPr>
            <a:xfrm flipH="1">
              <a:off x="10978440" y="83412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2" name="椭圆 91"/>
            <p:cNvSpPr/>
            <p:nvPr/>
          </p:nvSpPr>
          <p:spPr>
            <a:xfrm flipH="1">
              <a:off x="10826040" y="83412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3" name="椭圆 92"/>
            <p:cNvSpPr/>
            <p:nvPr/>
          </p:nvSpPr>
          <p:spPr>
            <a:xfrm flipH="1">
              <a:off x="10673640" y="83412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4" name="椭圆 93"/>
            <p:cNvSpPr/>
            <p:nvPr/>
          </p:nvSpPr>
          <p:spPr>
            <a:xfrm flipH="1">
              <a:off x="10521240" y="83412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 flipH="1">
              <a:off x="10368840" y="83412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 flipH="1">
              <a:off x="10216440" y="834123"/>
              <a:ext cx="72000" cy="7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97" name="图片 96" descr="图片包含 游戏机, 乐高, 玩具&#10;&#10;描述已自动生成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7" t="22444" r="4045" b="6223"/>
          <a:stretch>
            <a:fillRect/>
          </a:stretch>
        </p:blipFill>
        <p:spPr>
          <a:xfrm>
            <a:off x="6399126" y="633581"/>
            <a:ext cx="5182876" cy="4321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 userDrawn="1"/>
        </p:nvGrpSpPr>
        <p:grpSpPr>
          <a:xfrm>
            <a:off x="1110398" y="1922585"/>
            <a:ext cx="10176301" cy="1192416"/>
            <a:chOff x="1110398" y="1922585"/>
            <a:chExt cx="10176301" cy="1192416"/>
          </a:xfrm>
        </p:grpSpPr>
        <p:grpSp>
          <p:nvGrpSpPr>
            <p:cNvPr id="38" name="组合 37"/>
            <p:cNvGrpSpPr/>
            <p:nvPr/>
          </p:nvGrpSpPr>
          <p:grpSpPr>
            <a:xfrm>
              <a:off x="1110398" y="1922585"/>
              <a:ext cx="9971204" cy="1192416"/>
              <a:chOff x="660401" y="2214399"/>
              <a:chExt cx="9971204" cy="909040"/>
            </a:xfrm>
          </p:grpSpPr>
          <p:sp>
            <p:nvSpPr>
              <p:cNvPr id="41" name="ïṥ1iḍé"/>
              <p:cNvSpPr/>
              <p:nvPr/>
            </p:nvSpPr>
            <p:spPr bwMode="auto">
              <a:xfrm flipH="1">
                <a:off x="3116996" y="2214399"/>
                <a:ext cx="7514609" cy="909040"/>
              </a:xfrm>
              <a:custGeom>
                <a:avLst/>
                <a:gdLst>
                  <a:gd name="T0" fmla="*/ 0 w 4970"/>
                  <a:gd name="T1" fmla="*/ 0 h 566"/>
                  <a:gd name="T2" fmla="*/ 4970 w 4970"/>
                  <a:gd name="T3" fmla="*/ 0 h 566"/>
                  <a:gd name="T4" fmla="*/ 4970 w 4970"/>
                  <a:gd name="T5" fmla="*/ 566 h 566"/>
                  <a:gd name="T6" fmla="*/ 0 w 4970"/>
                  <a:gd name="T7" fmla="*/ 566 h 566"/>
                  <a:gd name="T8" fmla="*/ 0 w 4970"/>
                  <a:gd name="T9" fmla="*/ 0 h 566"/>
                  <a:gd name="T10" fmla="*/ 0 w 4970"/>
                  <a:gd name="T11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70" h="566">
                    <a:moveTo>
                      <a:pt x="0" y="0"/>
                    </a:moveTo>
                    <a:lnTo>
                      <a:pt x="4970" y="0"/>
                    </a:lnTo>
                    <a:lnTo>
                      <a:pt x="4970" y="566"/>
                    </a:lnTo>
                    <a:lnTo>
                      <a:pt x="0" y="5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  <a:effectLst>
                <a:outerShdw blurRad="127000" algn="ctr" rotWithShape="0">
                  <a:srgbClr val="3C5CE8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3C5CE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2" name="ïṥ1iḍé"/>
              <p:cNvSpPr/>
              <p:nvPr/>
            </p:nvSpPr>
            <p:spPr bwMode="auto">
              <a:xfrm flipH="1">
                <a:off x="660401" y="2214399"/>
                <a:ext cx="2464936" cy="909040"/>
              </a:xfrm>
              <a:custGeom>
                <a:avLst/>
                <a:gdLst>
                  <a:gd name="T0" fmla="*/ 0 w 4970"/>
                  <a:gd name="T1" fmla="*/ 0 h 566"/>
                  <a:gd name="T2" fmla="*/ 4970 w 4970"/>
                  <a:gd name="T3" fmla="*/ 0 h 566"/>
                  <a:gd name="T4" fmla="*/ 4970 w 4970"/>
                  <a:gd name="T5" fmla="*/ 566 h 566"/>
                  <a:gd name="T6" fmla="*/ 0 w 4970"/>
                  <a:gd name="T7" fmla="*/ 566 h 566"/>
                  <a:gd name="T8" fmla="*/ 0 w 4970"/>
                  <a:gd name="T9" fmla="*/ 0 h 566"/>
                  <a:gd name="T10" fmla="*/ 0 w 4970"/>
                  <a:gd name="T11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70" h="566">
                    <a:moveTo>
                      <a:pt x="0" y="0"/>
                    </a:moveTo>
                    <a:lnTo>
                      <a:pt x="4970" y="0"/>
                    </a:lnTo>
                    <a:lnTo>
                      <a:pt x="4970" y="566"/>
                    </a:lnTo>
                    <a:lnTo>
                      <a:pt x="0" y="5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C5CE8"/>
              </a:solidFill>
              <a:ln w="12700">
                <a:noFill/>
              </a:ln>
              <a:effectLst>
                <a:outerShdw blurRad="127000" algn="ctr" rotWithShape="0">
                  <a:srgbClr val="3C5CE8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3C5CE8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39" name="Title 13"/>
            <p:cNvSpPr txBox="1"/>
            <p:nvPr/>
          </p:nvSpPr>
          <p:spPr bwMode="auto">
            <a:xfrm>
              <a:off x="1120074" y="2204239"/>
              <a:ext cx="2446920" cy="677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243785" tIns="121892" rIns="243785" bIns="121892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9pPr>
            </a:lstStyle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输入标题</a:t>
              </a:r>
              <a:endParaRPr lang="en-US" altLang="zh-CN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0" name="Content Placeholder 2"/>
            <p:cNvSpPr txBox="1"/>
            <p:nvPr/>
          </p:nvSpPr>
          <p:spPr bwMode="auto">
            <a:xfrm>
              <a:off x="3886766" y="2048144"/>
              <a:ext cx="7399933" cy="989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43785" tIns="121892" rIns="243785" bIns="121892"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20000"/>
                </a:spcBef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Lorem ipsum dolor sit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amet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consectetur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 Lorem ipsum dolor sit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amet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consectetur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.</a:t>
              </a:r>
            </a:p>
            <a:p>
              <a:pPr>
                <a:lnSpc>
                  <a:spcPct val="150000"/>
                </a:lnSpc>
                <a:spcBef>
                  <a:spcPct val="20000"/>
                </a:spcBef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Lorem ipsum dolor sit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amet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consectetur</a:t>
              </a:r>
              <a:endPara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  <a:spcBef>
                  <a:spcPct val="20000"/>
                </a:spcBef>
              </a:pP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3" name="组合 42"/>
          <p:cNvGrpSpPr/>
          <p:nvPr userDrawn="1"/>
        </p:nvGrpSpPr>
        <p:grpSpPr>
          <a:xfrm>
            <a:off x="1110398" y="3379394"/>
            <a:ext cx="10176301" cy="1192416"/>
            <a:chOff x="1110398" y="3379394"/>
            <a:chExt cx="10176301" cy="1192416"/>
          </a:xfrm>
        </p:grpSpPr>
        <p:grpSp>
          <p:nvGrpSpPr>
            <p:cNvPr id="44" name="组合 43"/>
            <p:cNvGrpSpPr/>
            <p:nvPr/>
          </p:nvGrpSpPr>
          <p:grpSpPr>
            <a:xfrm>
              <a:off x="1110398" y="3379394"/>
              <a:ext cx="9971204" cy="1192416"/>
              <a:chOff x="660401" y="2214399"/>
              <a:chExt cx="9971204" cy="909040"/>
            </a:xfrm>
          </p:grpSpPr>
          <p:sp>
            <p:nvSpPr>
              <p:cNvPr id="47" name="ïṥ1iḍé"/>
              <p:cNvSpPr/>
              <p:nvPr/>
            </p:nvSpPr>
            <p:spPr bwMode="auto">
              <a:xfrm flipH="1">
                <a:off x="3116996" y="2214399"/>
                <a:ext cx="7514609" cy="909040"/>
              </a:xfrm>
              <a:custGeom>
                <a:avLst/>
                <a:gdLst>
                  <a:gd name="T0" fmla="*/ 0 w 4970"/>
                  <a:gd name="T1" fmla="*/ 0 h 566"/>
                  <a:gd name="T2" fmla="*/ 4970 w 4970"/>
                  <a:gd name="T3" fmla="*/ 0 h 566"/>
                  <a:gd name="T4" fmla="*/ 4970 w 4970"/>
                  <a:gd name="T5" fmla="*/ 566 h 566"/>
                  <a:gd name="T6" fmla="*/ 0 w 4970"/>
                  <a:gd name="T7" fmla="*/ 566 h 566"/>
                  <a:gd name="T8" fmla="*/ 0 w 4970"/>
                  <a:gd name="T9" fmla="*/ 0 h 566"/>
                  <a:gd name="T10" fmla="*/ 0 w 4970"/>
                  <a:gd name="T11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70" h="566">
                    <a:moveTo>
                      <a:pt x="0" y="0"/>
                    </a:moveTo>
                    <a:lnTo>
                      <a:pt x="4970" y="0"/>
                    </a:lnTo>
                    <a:lnTo>
                      <a:pt x="4970" y="566"/>
                    </a:lnTo>
                    <a:lnTo>
                      <a:pt x="0" y="5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3C5CE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8" name="ïṥ1iḍé"/>
              <p:cNvSpPr/>
              <p:nvPr/>
            </p:nvSpPr>
            <p:spPr bwMode="auto">
              <a:xfrm flipH="1">
                <a:off x="660401" y="2214399"/>
                <a:ext cx="2464936" cy="909040"/>
              </a:xfrm>
              <a:custGeom>
                <a:avLst/>
                <a:gdLst>
                  <a:gd name="T0" fmla="*/ 0 w 4970"/>
                  <a:gd name="T1" fmla="*/ 0 h 566"/>
                  <a:gd name="T2" fmla="*/ 4970 w 4970"/>
                  <a:gd name="T3" fmla="*/ 0 h 566"/>
                  <a:gd name="T4" fmla="*/ 4970 w 4970"/>
                  <a:gd name="T5" fmla="*/ 566 h 566"/>
                  <a:gd name="T6" fmla="*/ 0 w 4970"/>
                  <a:gd name="T7" fmla="*/ 566 h 566"/>
                  <a:gd name="T8" fmla="*/ 0 w 4970"/>
                  <a:gd name="T9" fmla="*/ 0 h 566"/>
                  <a:gd name="T10" fmla="*/ 0 w 4970"/>
                  <a:gd name="T11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70" h="566">
                    <a:moveTo>
                      <a:pt x="0" y="0"/>
                    </a:moveTo>
                    <a:lnTo>
                      <a:pt x="4970" y="0"/>
                    </a:lnTo>
                    <a:lnTo>
                      <a:pt x="4970" y="566"/>
                    </a:lnTo>
                    <a:lnTo>
                      <a:pt x="0" y="5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BFA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3C5CE8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45" name="Title 13"/>
            <p:cNvSpPr txBox="1"/>
            <p:nvPr/>
          </p:nvSpPr>
          <p:spPr bwMode="auto">
            <a:xfrm>
              <a:off x="1120074" y="3623606"/>
              <a:ext cx="2446920" cy="677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243785" tIns="121892" rIns="243785" bIns="121892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9pPr>
            </a:lstStyle>
            <a:p>
              <a:pPr algn="ctr"/>
              <a:r>
                <a:rPr lang="zh-CN" altLang="en-US" sz="2800" dirty="0">
                  <a:solidFill>
                    <a:srgbClr val="3C5CE8"/>
                  </a:solidFill>
                  <a:latin typeface="+mn-lt"/>
                  <a:ea typeface="+mn-ea"/>
                  <a:cs typeface="+mn-ea"/>
                  <a:sym typeface="+mn-lt"/>
                </a:rPr>
                <a:t>输入标题</a:t>
              </a:r>
              <a:endParaRPr lang="en-US" altLang="zh-CN" sz="2800" dirty="0">
                <a:solidFill>
                  <a:srgbClr val="3C5CE8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6" name="Content Placeholder 2"/>
            <p:cNvSpPr txBox="1"/>
            <p:nvPr/>
          </p:nvSpPr>
          <p:spPr bwMode="auto">
            <a:xfrm>
              <a:off x="3886766" y="3467511"/>
              <a:ext cx="7399933" cy="989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43785" tIns="121892" rIns="243785" bIns="121892"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20000"/>
                </a:spcBef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Lorem ipsum dolor sit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amet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consectetur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 Lorem ipsum dolor sit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amet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consectetur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.</a:t>
              </a:r>
            </a:p>
            <a:p>
              <a:pPr>
                <a:lnSpc>
                  <a:spcPct val="150000"/>
                </a:lnSpc>
                <a:spcBef>
                  <a:spcPct val="20000"/>
                </a:spcBef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Lorem ipsum dolor sit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amet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consectetur</a:t>
              </a:r>
              <a:endPara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  <a:spcBef>
                  <a:spcPct val="20000"/>
                </a:spcBef>
              </a:pP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9" name="组合 48"/>
          <p:cNvGrpSpPr/>
          <p:nvPr userDrawn="1"/>
        </p:nvGrpSpPr>
        <p:grpSpPr>
          <a:xfrm>
            <a:off x="1110398" y="4836203"/>
            <a:ext cx="10176301" cy="1192416"/>
            <a:chOff x="1110398" y="4836203"/>
            <a:chExt cx="10176301" cy="1192416"/>
          </a:xfrm>
        </p:grpSpPr>
        <p:grpSp>
          <p:nvGrpSpPr>
            <p:cNvPr id="50" name="组合 49"/>
            <p:cNvGrpSpPr/>
            <p:nvPr/>
          </p:nvGrpSpPr>
          <p:grpSpPr>
            <a:xfrm>
              <a:off x="1110398" y="4836203"/>
              <a:ext cx="9971204" cy="1192416"/>
              <a:chOff x="660401" y="2214399"/>
              <a:chExt cx="9971204" cy="909040"/>
            </a:xfrm>
          </p:grpSpPr>
          <p:sp>
            <p:nvSpPr>
              <p:cNvPr id="58" name="ïṥ1iḍé"/>
              <p:cNvSpPr/>
              <p:nvPr/>
            </p:nvSpPr>
            <p:spPr bwMode="auto">
              <a:xfrm flipH="1">
                <a:off x="3116996" y="2214399"/>
                <a:ext cx="7514609" cy="909040"/>
              </a:xfrm>
              <a:custGeom>
                <a:avLst/>
                <a:gdLst>
                  <a:gd name="T0" fmla="*/ 0 w 4970"/>
                  <a:gd name="T1" fmla="*/ 0 h 566"/>
                  <a:gd name="T2" fmla="*/ 4970 w 4970"/>
                  <a:gd name="T3" fmla="*/ 0 h 566"/>
                  <a:gd name="T4" fmla="*/ 4970 w 4970"/>
                  <a:gd name="T5" fmla="*/ 566 h 566"/>
                  <a:gd name="T6" fmla="*/ 0 w 4970"/>
                  <a:gd name="T7" fmla="*/ 566 h 566"/>
                  <a:gd name="T8" fmla="*/ 0 w 4970"/>
                  <a:gd name="T9" fmla="*/ 0 h 566"/>
                  <a:gd name="T10" fmla="*/ 0 w 4970"/>
                  <a:gd name="T11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70" h="566">
                    <a:moveTo>
                      <a:pt x="0" y="0"/>
                    </a:moveTo>
                    <a:lnTo>
                      <a:pt x="4970" y="0"/>
                    </a:lnTo>
                    <a:lnTo>
                      <a:pt x="4970" y="566"/>
                    </a:lnTo>
                    <a:lnTo>
                      <a:pt x="0" y="5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3C5CE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9" name="ïṥ1iḍé"/>
              <p:cNvSpPr/>
              <p:nvPr/>
            </p:nvSpPr>
            <p:spPr bwMode="auto">
              <a:xfrm flipH="1">
                <a:off x="660401" y="2214399"/>
                <a:ext cx="2464936" cy="909040"/>
              </a:xfrm>
              <a:custGeom>
                <a:avLst/>
                <a:gdLst>
                  <a:gd name="T0" fmla="*/ 0 w 4970"/>
                  <a:gd name="T1" fmla="*/ 0 h 566"/>
                  <a:gd name="T2" fmla="*/ 4970 w 4970"/>
                  <a:gd name="T3" fmla="*/ 0 h 566"/>
                  <a:gd name="T4" fmla="*/ 4970 w 4970"/>
                  <a:gd name="T5" fmla="*/ 566 h 566"/>
                  <a:gd name="T6" fmla="*/ 0 w 4970"/>
                  <a:gd name="T7" fmla="*/ 566 h 566"/>
                  <a:gd name="T8" fmla="*/ 0 w 4970"/>
                  <a:gd name="T9" fmla="*/ 0 h 566"/>
                  <a:gd name="T10" fmla="*/ 0 w 4970"/>
                  <a:gd name="T11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70" h="566">
                    <a:moveTo>
                      <a:pt x="0" y="0"/>
                    </a:moveTo>
                    <a:lnTo>
                      <a:pt x="4970" y="0"/>
                    </a:lnTo>
                    <a:lnTo>
                      <a:pt x="4970" y="566"/>
                    </a:lnTo>
                    <a:lnTo>
                      <a:pt x="0" y="5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BFA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3C5CE8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52" name="Title 13"/>
            <p:cNvSpPr txBox="1"/>
            <p:nvPr/>
          </p:nvSpPr>
          <p:spPr bwMode="auto">
            <a:xfrm>
              <a:off x="1120074" y="5111212"/>
              <a:ext cx="2446920" cy="677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243785" tIns="121892" rIns="243785" bIns="121892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9pPr>
            </a:lstStyle>
            <a:p>
              <a:pPr algn="ctr"/>
              <a:r>
                <a:rPr lang="zh-CN" altLang="en-US" sz="2800" dirty="0">
                  <a:solidFill>
                    <a:srgbClr val="3C5CE8"/>
                  </a:solidFill>
                  <a:latin typeface="+mn-lt"/>
                  <a:ea typeface="+mn-ea"/>
                  <a:cs typeface="+mn-ea"/>
                  <a:sym typeface="+mn-lt"/>
                </a:rPr>
                <a:t>输入标题</a:t>
              </a:r>
              <a:endParaRPr lang="en-US" altLang="zh-CN" sz="2800" dirty="0">
                <a:solidFill>
                  <a:srgbClr val="3C5CE8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7" name="Content Placeholder 2"/>
            <p:cNvSpPr txBox="1"/>
            <p:nvPr/>
          </p:nvSpPr>
          <p:spPr bwMode="auto">
            <a:xfrm>
              <a:off x="3886766" y="4955117"/>
              <a:ext cx="7399933" cy="989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43785" tIns="121892" rIns="243785" bIns="121892"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MS PGothic" panose="020B0600070205080204" charset="-128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20000"/>
                </a:spcBef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Lorem ipsum dolor sit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amet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consectetur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 Lorem ipsum dolor sit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amet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consectetur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.</a:t>
              </a:r>
            </a:p>
            <a:p>
              <a:pPr>
                <a:lnSpc>
                  <a:spcPct val="150000"/>
                </a:lnSpc>
                <a:spcBef>
                  <a:spcPct val="20000"/>
                </a:spcBef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Lorem ipsum dolor sit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amet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consectetur</a:t>
              </a:r>
              <a:endPara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  <a:spcBef>
                  <a:spcPct val="20000"/>
                </a:spcBef>
              </a:pP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60" name="组合 59"/>
          <p:cNvGrpSpPr/>
          <p:nvPr userDrawn="1"/>
        </p:nvGrpSpPr>
        <p:grpSpPr>
          <a:xfrm>
            <a:off x="-781050" y="-662111"/>
            <a:ext cx="5809460" cy="1611914"/>
            <a:chOff x="-781050" y="-662111"/>
            <a:chExt cx="5809460" cy="1611914"/>
          </a:xfrm>
        </p:grpSpPr>
        <p:sp>
          <p:nvSpPr>
            <p:cNvPr id="61" name="任意多边形: 形状 60"/>
            <p:cNvSpPr/>
            <p:nvPr/>
          </p:nvSpPr>
          <p:spPr>
            <a:xfrm flipV="1">
              <a:off x="-781050" y="-662111"/>
              <a:ext cx="1535714" cy="1535714"/>
            </a:xfrm>
            <a:custGeom>
              <a:avLst/>
              <a:gdLst>
                <a:gd name="connsiteX0" fmla="*/ 4736123 w 9472246"/>
                <a:gd name="connsiteY0" fmla="*/ 1711569 h 9472246"/>
                <a:gd name="connsiteX1" fmla="*/ 1711569 w 9472246"/>
                <a:gd name="connsiteY1" fmla="*/ 4736123 h 9472246"/>
                <a:gd name="connsiteX2" fmla="*/ 4736123 w 9472246"/>
                <a:gd name="connsiteY2" fmla="*/ 7760677 h 9472246"/>
                <a:gd name="connsiteX3" fmla="*/ 7760677 w 9472246"/>
                <a:gd name="connsiteY3" fmla="*/ 4736123 h 9472246"/>
                <a:gd name="connsiteX4" fmla="*/ 4736123 w 9472246"/>
                <a:gd name="connsiteY4" fmla="*/ 1711569 h 9472246"/>
                <a:gd name="connsiteX5" fmla="*/ 4736123 w 9472246"/>
                <a:gd name="connsiteY5" fmla="*/ 0 h 9472246"/>
                <a:gd name="connsiteX6" fmla="*/ 9472246 w 9472246"/>
                <a:gd name="connsiteY6" fmla="*/ 4736123 h 9472246"/>
                <a:gd name="connsiteX7" fmla="*/ 4736123 w 9472246"/>
                <a:gd name="connsiteY7" fmla="*/ 9472246 h 9472246"/>
                <a:gd name="connsiteX8" fmla="*/ 0 w 9472246"/>
                <a:gd name="connsiteY8" fmla="*/ 4736123 h 9472246"/>
                <a:gd name="connsiteX9" fmla="*/ 4736123 w 9472246"/>
                <a:gd name="connsiteY9" fmla="*/ 0 h 9472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72246" h="9472246">
                  <a:moveTo>
                    <a:pt x="4736123" y="1711569"/>
                  </a:moveTo>
                  <a:cubicBezTo>
                    <a:pt x="3065708" y="1711569"/>
                    <a:pt x="1711569" y="3065708"/>
                    <a:pt x="1711569" y="4736123"/>
                  </a:cubicBezTo>
                  <a:cubicBezTo>
                    <a:pt x="1711569" y="6406538"/>
                    <a:pt x="3065708" y="7760677"/>
                    <a:pt x="4736123" y="7760677"/>
                  </a:cubicBezTo>
                  <a:cubicBezTo>
                    <a:pt x="6406538" y="7760677"/>
                    <a:pt x="7760677" y="6406538"/>
                    <a:pt x="7760677" y="4736123"/>
                  </a:cubicBezTo>
                  <a:cubicBezTo>
                    <a:pt x="7760677" y="3065708"/>
                    <a:pt x="6406538" y="1711569"/>
                    <a:pt x="4736123" y="1711569"/>
                  </a:cubicBezTo>
                  <a:close/>
                  <a:moveTo>
                    <a:pt x="4736123" y="0"/>
                  </a:moveTo>
                  <a:cubicBezTo>
                    <a:pt x="7351812" y="0"/>
                    <a:pt x="9472246" y="2120434"/>
                    <a:pt x="9472246" y="4736123"/>
                  </a:cubicBezTo>
                  <a:cubicBezTo>
                    <a:pt x="9472246" y="7351812"/>
                    <a:pt x="7351812" y="9472246"/>
                    <a:pt x="4736123" y="9472246"/>
                  </a:cubicBezTo>
                  <a:cubicBezTo>
                    <a:pt x="2120434" y="9472246"/>
                    <a:pt x="0" y="7351812"/>
                    <a:pt x="0" y="4736123"/>
                  </a:cubicBezTo>
                  <a:cubicBezTo>
                    <a:pt x="0" y="2120434"/>
                    <a:pt x="2120434" y="0"/>
                    <a:pt x="4736123" y="0"/>
                  </a:cubicBezTo>
                  <a:close/>
                </a:path>
              </a:pathLst>
            </a:custGeom>
            <a:solidFill>
              <a:srgbClr val="3C5CE8"/>
            </a:solidFill>
            <a:ln>
              <a:noFill/>
            </a:ln>
            <a:effectLst>
              <a:outerShdw blurRad="127000" algn="ctr" rotWithShape="0">
                <a:schemeClr val="tx2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 flipH="1">
              <a:off x="803275" y="365028"/>
              <a:ext cx="42251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CN" altLang="en-US" sz="3200" dirty="0">
                  <a:solidFill>
                    <a:srgbClr val="3C5CE8"/>
                  </a:solidFill>
                  <a:cs typeface="+mn-ea"/>
                  <a:sym typeface="+mn-lt"/>
                </a:rPr>
                <a:t>请输入您的标题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296335"/>
            <a:ext cx="12192000" cy="142366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02733"/>
            <a:ext cx="10515600" cy="535167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E5980-EC91-45E4-9E57-C468818A726D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0" y="1"/>
            <a:ext cx="12192000" cy="2794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 userDrawn="1"/>
        </p:nvSpPr>
        <p:spPr>
          <a:xfrm>
            <a:off x="9589193" y="1352770"/>
            <a:ext cx="786014" cy="319218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rot="10800000">
            <a:off x="459530" y="4059463"/>
            <a:ext cx="1469333" cy="59230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" y="1671988"/>
            <a:ext cx="12192000" cy="25471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9975849" y="1352770"/>
            <a:ext cx="2216150" cy="3253585"/>
          </a:xfrm>
          <a:prstGeom prst="rtTriangle">
            <a:avLst/>
          </a:prstGeom>
          <a:gradFill>
            <a:gsLst>
              <a:gs pos="0">
                <a:srgbClr val="15C2FF"/>
              </a:gs>
              <a:gs pos="100000">
                <a:srgbClr val="3399FF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362138" y="4055479"/>
            <a:ext cx="1917757" cy="1193481"/>
          </a:xfrm>
          <a:prstGeom prst="triangle">
            <a:avLst/>
          </a:prstGeom>
          <a:gradFill>
            <a:gsLst>
              <a:gs pos="0">
                <a:srgbClr val="15C2FF"/>
              </a:gs>
              <a:gs pos="100000">
                <a:srgbClr val="339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528403" y="479723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3657255" y="2481994"/>
            <a:ext cx="6567229" cy="834756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zh-CN" altLang="en-US" dirty="0"/>
              <a:t>单击此处编辑母版标题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1070D-FFDE-4AB8-B2B9-FDE2AAA2CF63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3" name="任意多边形: 形状 15"/>
          <p:cNvSpPr/>
          <p:nvPr userDrawn="1"/>
        </p:nvSpPr>
        <p:spPr>
          <a:xfrm>
            <a:off x="10912982" y="1671987"/>
            <a:ext cx="881635" cy="850912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10004108" y="239810"/>
            <a:ext cx="481118" cy="19539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418191"/>
            <a:ext cx="12192000" cy="1078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>
            <a:gsLst>
              <a:gs pos="0">
                <a:srgbClr val="15C2FF"/>
              </a:gs>
              <a:gs pos="100000">
                <a:srgbClr val="3399FF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>
            <a:gsLst>
              <a:gs pos="0">
                <a:srgbClr val="15C2FF"/>
              </a:gs>
              <a:gs pos="100000">
                <a:srgbClr val="339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892F7-D9DA-42D9-84D4-C43FFBFEACB5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0035" y="418191"/>
            <a:ext cx="9906845" cy="107855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 b="1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16200000" scaled="0"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00779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13186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31464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131861"/>
            <a:ext cx="1947332" cy="1576189"/>
          </a:xfrm>
          <a:prstGeom prst="rtTriangle">
            <a:avLst/>
          </a:prstGeom>
          <a:gradFill>
            <a:gsLst>
              <a:gs pos="0">
                <a:srgbClr val="15C2FF"/>
              </a:gs>
              <a:gs pos="100000">
                <a:srgbClr val="3399FF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903508"/>
            <a:ext cx="958426" cy="596459"/>
          </a:xfrm>
          <a:prstGeom prst="triangle">
            <a:avLst/>
          </a:prstGeom>
          <a:gradFill>
            <a:gsLst>
              <a:gs pos="0">
                <a:srgbClr val="15C2FF"/>
              </a:gs>
              <a:gs pos="100000">
                <a:srgbClr val="339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39850"/>
            <a:ext cx="10515600" cy="47145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48601-182E-4FB8-8FBE-BC9E7C7A6351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333691"/>
            <a:ext cx="7069137" cy="69373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defRPr lang="zh-CN" altLang="en-US" sz="3600" b="1" kern="1200" dirty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162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5" name="任意多边形: 形状 15"/>
          <p:cNvSpPr/>
          <p:nvPr userDrawn="1"/>
        </p:nvSpPr>
        <p:spPr>
          <a:xfrm>
            <a:off x="11293117" y="316181"/>
            <a:ext cx="562332" cy="542736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rot="10800000">
            <a:off x="340304" y="1496743"/>
            <a:ext cx="512307" cy="1939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>
            <a:off x="9532766" y="239810"/>
            <a:ext cx="1423802" cy="56319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" y="803593"/>
            <a:ext cx="12192000" cy="6931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0244667" y="239811"/>
            <a:ext cx="1947332" cy="1576189"/>
          </a:xfrm>
          <a:prstGeom prst="rtTriangle">
            <a:avLst/>
          </a:prstGeom>
          <a:gradFill>
            <a:gsLst>
              <a:gs pos="0">
                <a:srgbClr val="15C2FF"/>
              </a:gs>
              <a:gs pos="100000">
                <a:srgbClr val="3399FF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 rot="5400000">
            <a:off x="-180984" y="1392458"/>
            <a:ext cx="958426" cy="596459"/>
          </a:xfrm>
          <a:prstGeom prst="triangle">
            <a:avLst/>
          </a:prstGeom>
          <a:gradFill>
            <a:gsLst>
              <a:gs pos="0">
                <a:srgbClr val="15C2FF"/>
              </a:gs>
              <a:gs pos="100000">
                <a:srgbClr val="3399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3069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D94D-53B4-4D02-A321-258CFD93EFD2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8381" y="232012"/>
            <a:ext cx="9906845" cy="53927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200" b="1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16200000" scaled="0"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439352" y="468737"/>
            <a:ext cx="506375" cy="488729"/>
          </a:xfrm>
          <a:custGeom>
            <a:avLst/>
            <a:gdLst>
              <a:gd name="connsiteX0" fmla="*/ 3 w 2015747"/>
              <a:gd name="connsiteY0" fmla="*/ 1776487 h 1945503"/>
              <a:gd name="connsiteX1" fmla="*/ 119035 w 2015747"/>
              <a:gd name="connsiteY1" fmla="*/ 898268 h 1945503"/>
              <a:gd name="connsiteX2" fmla="*/ 705962 w 2015747"/>
              <a:gd name="connsiteY2" fmla="*/ 779572 h 1945503"/>
              <a:gd name="connsiteX3" fmla="*/ 748319 w 2015747"/>
              <a:gd name="connsiteY3" fmla="*/ 422899 h 1945503"/>
              <a:gd name="connsiteX4" fmla="*/ 2015748 w 2015747"/>
              <a:gd name="connsiteY4" fmla="*/ 0 h 1945503"/>
              <a:gd name="connsiteX5" fmla="*/ 1963758 w 2015747"/>
              <a:gd name="connsiteY5" fmla="*/ 374568 h 1945503"/>
              <a:gd name="connsiteX6" fmla="*/ 998790 w 2015747"/>
              <a:gd name="connsiteY6" fmla="*/ 576769 h 1945503"/>
              <a:gd name="connsiteX7" fmla="*/ 844076 w 2015747"/>
              <a:gd name="connsiteY7" fmla="*/ 1445059 h 1945503"/>
              <a:gd name="connsiteX8" fmla="*/ 1606672 w 2015747"/>
              <a:gd name="connsiteY8" fmla="*/ 1263355 h 1945503"/>
              <a:gd name="connsiteX9" fmla="*/ 1669058 w 2015747"/>
              <a:gd name="connsiteY9" fmla="*/ 813995 h 1945503"/>
              <a:gd name="connsiteX10" fmla="*/ 1126517 w 2015747"/>
              <a:gd name="connsiteY10" fmla="*/ 1107037 h 1945503"/>
              <a:gd name="connsiteX11" fmla="*/ 1193863 w 2015747"/>
              <a:gd name="connsiteY11" fmla="*/ 735840 h 1945503"/>
              <a:gd name="connsiteX12" fmla="*/ 1929777 w 2015747"/>
              <a:gd name="connsiteY12" fmla="*/ 536996 h 1945503"/>
              <a:gd name="connsiteX13" fmla="*/ 1785134 w 2015747"/>
              <a:gd name="connsiteY13" fmla="*/ 1551355 h 1945503"/>
              <a:gd name="connsiteX14" fmla="*/ 534783 w 2015747"/>
              <a:gd name="connsiteY14" fmla="*/ 1945503 h 1945503"/>
              <a:gd name="connsiteX15" fmla="*/ 572959 w 2015747"/>
              <a:gd name="connsiteY15" fmla="*/ 1664388 h 1945503"/>
              <a:gd name="connsiteX16" fmla="*/ 0 w 2015747"/>
              <a:gd name="connsiteY16" fmla="*/ 1776489 h 1945503"/>
              <a:gd name="connsiteX17" fmla="*/ 328846 w 2015747"/>
              <a:gd name="connsiteY17" fmla="*/ 1057024 h 1945503"/>
              <a:gd name="connsiteX18" fmla="*/ 268173 w 2015747"/>
              <a:gd name="connsiteY18" fmla="*/ 1471666 h 1945503"/>
              <a:gd name="connsiteX19" fmla="*/ 402874 w 2015747"/>
              <a:gd name="connsiteY19" fmla="*/ 1435262 h 1945503"/>
              <a:gd name="connsiteX20" fmla="*/ 634875 w 2015747"/>
              <a:gd name="connsiteY20" fmla="*/ 1304340 h 1945503"/>
              <a:gd name="connsiteX21" fmla="*/ 668706 w 2015747"/>
              <a:gd name="connsiteY21" fmla="*/ 1123400 h 1945503"/>
              <a:gd name="connsiteX22" fmla="*/ 500791 w 2015747"/>
              <a:gd name="connsiteY22" fmla="*/ 1007469 h 1945503"/>
              <a:gd name="connsiteX23" fmla="*/ 328843 w 2015747"/>
              <a:gd name="connsiteY23" fmla="*/ 1057024 h 194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15747" h="1945503">
                <a:moveTo>
                  <a:pt x="3" y="1776487"/>
                </a:moveTo>
                <a:lnTo>
                  <a:pt x="119035" y="898268"/>
                </a:lnTo>
                <a:cubicBezTo>
                  <a:pt x="119035" y="898268"/>
                  <a:pt x="467122" y="743171"/>
                  <a:pt x="705962" y="779572"/>
                </a:cubicBezTo>
                <a:cubicBezTo>
                  <a:pt x="726128" y="597410"/>
                  <a:pt x="748319" y="422899"/>
                  <a:pt x="748319" y="422899"/>
                </a:cubicBezTo>
                <a:cubicBezTo>
                  <a:pt x="748319" y="422899"/>
                  <a:pt x="1016955" y="82890"/>
                  <a:pt x="2015748" y="0"/>
                </a:cubicBezTo>
                <a:cubicBezTo>
                  <a:pt x="2005661" y="102777"/>
                  <a:pt x="1963758" y="374568"/>
                  <a:pt x="1963758" y="374568"/>
                </a:cubicBezTo>
                <a:cubicBezTo>
                  <a:pt x="1963758" y="374568"/>
                  <a:pt x="1439376" y="285090"/>
                  <a:pt x="998790" y="576769"/>
                </a:cubicBezTo>
                <a:cubicBezTo>
                  <a:pt x="918098" y="1017565"/>
                  <a:pt x="844076" y="1445059"/>
                  <a:pt x="844076" y="1445059"/>
                </a:cubicBezTo>
                <a:cubicBezTo>
                  <a:pt x="844076" y="1445059"/>
                  <a:pt x="1112393" y="1180448"/>
                  <a:pt x="1606672" y="1263355"/>
                </a:cubicBezTo>
                <a:cubicBezTo>
                  <a:pt x="1643754" y="1021388"/>
                  <a:pt x="1669058" y="813995"/>
                  <a:pt x="1669058" y="813995"/>
                </a:cubicBezTo>
                <a:cubicBezTo>
                  <a:pt x="1669058" y="813995"/>
                  <a:pt x="1415788" y="666241"/>
                  <a:pt x="1126517" y="1107037"/>
                </a:cubicBezTo>
                <a:cubicBezTo>
                  <a:pt x="1183774" y="861713"/>
                  <a:pt x="1193863" y="735840"/>
                  <a:pt x="1193863" y="735840"/>
                </a:cubicBezTo>
                <a:cubicBezTo>
                  <a:pt x="1193863" y="735840"/>
                  <a:pt x="1425408" y="401033"/>
                  <a:pt x="1929777" y="536996"/>
                </a:cubicBezTo>
                <a:cubicBezTo>
                  <a:pt x="1879331" y="997677"/>
                  <a:pt x="1785134" y="1551355"/>
                  <a:pt x="1785134" y="1551355"/>
                </a:cubicBezTo>
                <a:cubicBezTo>
                  <a:pt x="1785134" y="1551355"/>
                  <a:pt x="1163608" y="1388773"/>
                  <a:pt x="534783" y="1945503"/>
                </a:cubicBezTo>
                <a:cubicBezTo>
                  <a:pt x="565045" y="1710270"/>
                  <a:pt x="572959" y="1664388"/>
                  <a:pt x="572959" y="1664388"/>
                </a:cubicBezTo>
                <a:cubicBezTo>
                  <a:pt x="572959" y="1664388"/>
                  <a:pt x="316122" y="1584240"/>
                  <a:pt x="0" y="1776489"/>
                </a:cubicBezTo>
                <a:close/>
                <a:moveTo>
                  <a:pt x="328846" y="1057024"/>
                </a:moveTo>
                <a:lnTo>
                  <a:pt x="268173" y="1471666"/>
                </a:lnTo>
                <a:cubicBezTo>
                  <a:pt x="268173" y="1471666"/>
                  <a:pt x="288336" y="1451781"/>
                  <a:pt x="402874" y="1435262"/>
                </a:cubicBezTo>
                <a:cubicBezTo>
                  <a:pt x="517249" y="1418594"/>
                  <a:pt x="611284" y="1403755"/>
                  <a:pt x="634875" y="1304340"/>
                </a:cubicBezTo>
                <a:cubicBezTo>
                  <a:pt x="658467" y="1204766"/>
                  <a:pt x="668706" y="1123400"/>
                  <a:pt x="668706" y="1123400"/>
                </a:cubicBezTo>
                <a:cubicBezTo>
                  <a:pt x="668706" y="1123400"/>
                  <a:pt x="706419" y="962500"/>
                  <a:pt x="500791" y="1007469"/>
                </a:cubicBezTo>
                <a:cubicBezTo>
                  <a:pt x="331171" y="1044633"/>
                  <a:pt x="328843" y="1057024"/>
                  <a:pt x="328843" y="1057024"/>
                </a:cubicBezTo>
                <a:close/>
              </a:path>
            </a:pathLst>
          </a:custGeom>
          <a:solidFill>
            <a:schemeClr val="bg1"/>
          </a:solidFill>
          <a:ln w="289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13"/>
          </p:nvPr>
        </p:nvSpPr>
        <p:spPr>
          <a:xfrm>
            <a:off x="936764" y="778191"/>
            <a:ext cx="7069137" cy="693737"/>
          </a:xfrm>
        </p:spPr>
        <p:txBody>
          <a:bodyPr>
            <a:normAutofit/>
          </a:bodyPr>
          <a:lstStyle>
            <a:lvl1pPr marL="0" indent="0">
              <a:defRPr sz="3200" b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98DDD-404C-4E82-B878-9986CB7F05ED}" type="datetime1">
              <a:rPr lang="zh-CN" altLang="en-US" smtClean="0"/>
              <a:t>2026-7-22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B2107-59F3-4DF2-A554-98AFA7E237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  <p:sldLayoutId id="2147483723" r:id="rId28"/>
    <p:sldLayoutId id="2147483724" r:id="rId29"/>
    <p:sldLayoutId id="2147483725" r:id="rId30"/>
    <p:sldLayoutId id="2147483726" r:id="rId31"/>
    <p:sldLayoutId id="2147483727" r:id="rId32"/>
    <p:sldLayoutId id="2147483728" r:id="rId33"/>
    <p:sldLayoutId id="2147483729" r:id="rId34"/>
    <p:sldLayoutId id="2147483730" r:id="rId35"/>
    <p:sldLayoutId id="2147483731" r:id="rId36"/>
    <p:sldLayoutId id="2147483732" r:id="rId37"/>
    <p:sldLayoutId id="2147483733" r:id="rId38"/>
    <p:sldLayoutId id="2147483734" r:id="rId39"/>
    <p:sldLayoutId id="2147483735" r:id="rId40"/>
    <p:sldLayoutId id="2147483736" r:id="rId41"/>
    <p:sldLayoutId id="2147483737" r:id="rId42"/>
    <p:sldLayoutId id="2147483738" r:id="rId43"/>
    <p:sldLayoutId id="2147483739" r:id="rId44"/>
    <p:sldLayoutId id="2147483740" r:id="rId45"/>
    <p:sldLayoutId id="2147483741" r:id="rId46"/>
    <p:sldLayoutId id="2147483742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6477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6477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6477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6477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6477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182100" y="63309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BFB2107-59F3-4DF2-A554-98AFA7E237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标题 13"/>
          <p:cNvSpPr txBox="1"/>
          <p:nvPr/>
        </p:nvSpPr>
        <p:spPr>
          <a:xfrm>
            <a:off x="409903" y="302446"/>
            <a:ext cx="10515600" cy="703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ea typeface="微软雅黑" panose="020B0503020204020204" charset="-122"/>
              </a:rPr>
              <a:t>确认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ea typeface="微软雅黑" panose="020B0503020204020204" charset="-122"/>
              </a:rPr>
              <a:t>志愿六个步骤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378" y="3373286"/>
            <a:ext cx="3405473" cy="11404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629" y="5422605"/>
            <a:ext cx="3405473" cy="9718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2625" y="1967015"/>
            <a:ext cx="2337711" cy="609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下箭头 12"/>
          <p:cNvSpPr/>
          <p:nvPr/>
        </p:nvSpPr>
        <p:spPr>
          <a:xfrm>
            <a:off x="2973883" y="2661316"/>
            <a:ext cx="323850" cy="285337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下箭头 14"/>
          <p:cNvSpPr/>
          <p:nvPr/>
        </p:nvSpPr>
        <p:spPr>
          <a:xfrm>
            <a:off x="2973883" y="5034977"/>
            <a:ext cx="323850" cy="285337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5"/>
          <p:cNvSpPr/>
          <p:nvPr/>
        </p:nvSpPr>
        <p:spPr>
          <a:xfrm>
            <a:off x="8655618" y="3800854"/>
            <a:ext cx="323850" cy="285337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033021" y="1485867"/>
            <a:ext cx="4205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①填写完毕后，点击</a:t>
            </a:r>
            <a:r>
              <a:rPr lang="en-US" altLang="zh-CN" dirty="0"/>
              <a:t>【</a:t>
            </a:r>
            <a:r>
              <a:rPr lang="zh-CN" altLang="en-US" dirty="0"/>
              <a:t>志愿提交</a:t>
            </a:r>
            <a:r>
              <a:rPr lang="en-US" altLang="zh-CN" dirty="0"/>
              <a:t>】</a:t>
            </a:r>
            <a:r>
              <a:rPr lang="zh-CN" altLang="en-US" dirty="0"/>
              <a:t>按钮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03904" y="2959681"/>
            <a:ext cx="5114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②弹框提醒</a:t>
            </a:r>
            <a:r>
              <a:rPr lang="en-US" altLang="zh-CN" dirty="0"/>
              <a:t>【</a:t>
            </a:r>
            <a:r>
              <a:rPr lang="zh-CN" altLang="en-US" dirty="0"/>
              <a:t>确认保存考生志愿信息</a:t>
            </a:r>
            <a:r>
              <a:rPr lang="en-US" altLang="zh-CN" dirty="0"/>
              <a:t>】</a:t>
            </a:r>
            <a:r>
              <a:rPr lang="zh-CN" altLang="en-US" dirty="0"/>
              <a:t>，点确定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35651" y="4598850"/>
            <a:ext cx="5114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③弹框提醒</a:t>
            </a:r>
            <a:r>
              <a:rPr lang="en-US" altLang="zh-CN" dirty="0"/>
              <a:t>【</a:t>
            </a:r>
            <a:r>
              <a:rPr lang="zh-CN" altLang="en-US" dirty="0"/>
              <a:t>保存志愿数据成功！</a:t>
            </a:r>
            <a:r>
              <a:rPr lang="en-US" altLang="zh-CN" dirty="0"/>
              <a:t>】</a:t>
            </a:r>
            <a:r>
              <a:rPr lang="zh-CN" altLang="en-US" dirty="0"/>
              <a:t>，点确定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643240" y="1493808"/>
            <a:ext cx="4951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④点击</a:t>
            </a:r>
            <a:r>
              <a:rPr lang="en-US" altLang="zh-CN" dirty="0"/>
              <a:t>【</a:t>
            </a:r>
            <a:r>
              <a:rPr lang="zh-CN" altLang="en-US" dirty="0"/>
              <a:t>下载志愿表</a:t>
            </a:r>
            <a:r>
              <a:rPr lang="en-US" altLang="zh-CN" dirty="0"/>
              <a:t>】</a:t>
            </a:r>
            <a:r>
              <a:rPr lang="zh-CN" altLang="en-US" dirty="0"/>
              <a:t>按钮，等待生成</a:t>
            </a:r>
            <a:r>
              <a:rPr lang="en-US" altLang="zh-CN" dirty="0"/>
              <a:t>PDF</a:t>
            </a:r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6805164" y="4286773"/>
            <a:ext cx="4024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⑤打开下载的考生志愿表</a:t>
            </a:r>
            <a:r>
              <a:rPr lang="en-US" altLang="zh-CN" dirty="0"/>
              <a:t>PDF</a:t>
            </a:r>
            <a:r>
              <a:rPr lang="zh-CN" altLang="en-US" dirty="0"/>
              <a:t>文件</a:t>
            </a:r>
          </a:p>
        </p:txBody>
      </p:sp>
      <p:cxnSp>
        <p:nvCxnSpPr>
          <p:cNvPr id="18" name="肘形连接符 22"/>
          <p:cNvCxnSpPr/>
          <p:nvPr/>
        </p:nvCxnSpPr>
        <p:spPr>
          <a:xfrm flipV="1">
            <a:off x="5495047" y="1678474"/>
            <a:ext cx="892665" cy="310504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/>
          <a:srcRect l="2448" t="469" r="5033" b="82703"/>
          <a:stretch/>
        </p:blipFill>
        <p:spPr>
          <a:xfrm>
            <a:off x="7680894" y="2848139"/>
            <a:ext cx="2273301" cy="673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5388" y="4935681"/>
            <a:ext cx="4304311" cy="641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2102" y="2020388"/>
            <a:ext cx="2230884" cy="6116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182100" y="63309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BFB2107-59F3-4DF2-A554-98AFA7E237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标题 13"/>
          <p:cNvSpPr txBox="1"/>
          <p:nvPr/>
        </p:nvSpPr>
        <p:spPr>
          <a:xfrm>
            <a:off x="409903" y="302446"/>
            <a:ext cx="10515600" cy="703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ea typeface="微软雅黑" panose="020B0503020204020204" charset="-122"/>
              </a:rPr>
              <a:t>确认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ea typeface="微软雅黑" panose="020B0503020204020204" charset="-122"/>
              </a:rPr>
              <a:t>志愿六个步骤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543050" y="1117202"/>
            <a:ext cx="522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⑥核对</a:t>
            </a:r>
            <a:r>
              <a:rPr lang="en-US" altLang="zh-CN" dirty="0"/>
              <a:t>《</a:t>
            </a:r>
            <a:r>
              <a:rPr lang="zh-CN" altLang="en-US" dirty="0"/>
              <a:t>志愿表</a:t>
            </a:r>
            <a:r>
              <a:rPr lang="en-US" altLang="zh-CN" dirty="0"/>
              <a:t>》PDF</a:t>
            </a:r>
            <a:r>
              <a:rPr lang="zh-CN" altLang="en-US" dirty="0"/>
              <a:t>文件的内容和志愿填报界面显示的志愿信息</a:t>
            </a:r>
            <a:r>
              <a:rPr lang="zh-CN" altLang="en-US" b="1" dirty="0">
                <a:solidFill>
                  <a:srgbClr val="C00000"/>
                </a:solidFill>
              </a:rPr>
              <a:t>完全一致</a:t>
            </a:r>
            <a:r>
              <a:rPr lang="zh-CN" altLang="en-US" dirty="0"/>
              <a:t>，才算填报成功！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25" y="742315"/>
            <a:ext cx="3189630" cy="5852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2103495"/>
            <a:ext cx="7067550" cy="41170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3"/>
          <p:cNvSpPr txBox="1"/>
          <p:nvPr/>
        </p:nvSpPr>
        <p:spPr>
          <a:xfrm>
            <a:off x="409903" y="285029"/>
            <a:ext cx="10515600" cy="703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ea typeface="微软雅黑" panose="020B0503020204020204" charset="-122"/>
              </a:rPr>
              <a:t>温馨提示</a:t>
            </a:r>
            <a:endParaRPr lang="zh-CN" altLang="en-US" sz="3200" b="1" dirty="0">
              <a:solidFill>
                <a:schemeClr val="accent5">
                  <a:lumMod val="75000"/>
                </a:schemeClr>
              </a:solidFill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919214" y="1326495"/>
            <a:ext cx="10358382" cy="5026032"/>
            <a:chOff x="1119515" y="1465834"/>
            <a:chExt cx="10358382" cy="5026032"/>
          </a:xfrm>
        </p:grpSpPr>
        <p:sp>
          <p:nvSpPr>
            <p:cNvPr id="4" name="任意多边形 2"/>
            <p:cNvSpPr/>
            <p:nvPr/>
          </p:nvSpPr>
          <p:spPr>
            <a:xfrm>
              <a:off x="1119515" y="1718584"/>
              <a:ext cx="10358382" cy="2513784"/>
            </a:xfrm>
            <a:custGeom>
              <a:avLst/>
              <a:gdLst>
                <a:gd name="connsiteX0" fmla="*/ 0 w 9348460"/>
                <a:gd name="connsiteY0" fmla="*/ 0 h 2409750"/>
                <a:gd name="connsiteX1" fmla="*/ 9348460 w 9348460"/>
                <a:gd name="connsiteY1" fmla="*/ 0 h 2409750"/>
                <a:gd name="connsiteX2" fmla="*/ 9348460 w 9348460"/>
                <a:gd name="connsiteY2" fmla="*/ 2409750 h 2409750"/>
                <a:gd name="connsiteX3" fmla="*/ 0 w 9348460"/>
                <a:gd name="connsiteY3" fmla="*/ 2409750 h 2409750"/>
                <a:gd name="connsiteX4" fmla="*/ 0 w 9348460"/>
                <a:gd name="connsiteY4" fmla="*/ 0 h 24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48460" h="2409750">
                  <a:moveTo>
                    <a:pt x="0" y="0"/>
                  </a:moveTo>
                  <a:lnTo>
                    <a:pt x="9348460" y="0"/>
                  </a:lnTo>
                  <a:lnTo>
                    <a:pt x="9348460" y="2409750"/>
                  </a:lnTo>
                  <a:lnTo>
                    <a:pt x="0" y="24097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5544" tIns="354076" rIns="725544" bIns="170688" numCol="1" spcCol="1270" anchor="t" anchorCtr="0">
              <a:noAutofit/>
            </a:bodyPr>
            <a:lstStyle/>
            <a:p>
              <a:pPr marL="228600" lvl="1" indent="-228600" defTabSz="10668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CN" altLang="en-US" sz="2400" dirty="0"/>
                <a:t>中考志愿填报时间：</a:t>
              </a:r>
              <a:r>
                <a:rPr lang="en-US" altLang="zh-CN" sz="2400" b="1" dirty="0">
                  <a:solidFill>
                    <a:srgbClr val="C00000"/>
                  </a:solidFill>
                </a:rPr>
                <a:t>5</a:t>
              </a:r>
              <a:r>
                <a:rPr lang="zh-CN" altLang="en-US" sz="2400" b="1" dirty="0">
                  <a:solidFill>
                    <a:srgbClr val="C00000"/>
                  </a:solidFill>
                </a:rPr>
                <a:t>月</a:t>
              </a:r>
              <a:r>
                <a:rPr lang="en-US" altLang="zh-CN" sz="2400" b="1" dirty="0">
                  <a:solidFill>
                    <a:srgbClr val="C00000"/>
                  </a:solidFill>
                </a:rPr>
                <a:t>27</a:t>
              </a:r>
              <a:r>
                <a:rPr lang="zh-CN" altLang="en-US" sz="2400" b="1" smtClean="0">
                  <a:solidFill>
                    <a:srgbClr val="C00000"/>
                  </a:solidFill>
                </a:rPr>
                <a:t>日</a:t>
              </a:r>
              <a:r>
                <a:rPr lang="en-US" altLang="zh-CN" sz="2400" smtClean="0"/>
                <a:t>9:00—</a:t>
              </a:r>
              <a:r>
                <a:rPr lang="en-US" altLang="zh-CN" sz="2400" b="1" smtClean="0">
                  <a:solidFill>
                    <a:srgbClr val="C00000"/>
                  </a:solidFill>
                </a:rPr>
                <a:t>6</a:t>
              </a:r>
              <a:r>
                <a:rPr lang="zh-CN" altLang="en-US" sz="2400" b="1" dirty="0">
                  <a:solidFill>
                    <a:srgbClr val="C00000"/>
                  </a:solidFill>
                </a:rPr>
                <a:t>月</a:t>
              </a:r>
              <a:r>
                <a:rPr lang="en-US" altLang="zh-CN" sz="2400" b="1" dirty="0">
                  <a:solidFill>
                    <a:srgbClr val="C00000"/>
                  </a:solidFill>
                </a:rPr>
                <a:t>3</a:t>
              </a:r>
              <a:r>
                <a:rPr lang="zh-CN" altLang="en-US" sz="2400" b="1" dirty="0" smtClean="0">
                  <a:solidFill>
                    <a:srgbClr val="C00000"/>
                  </a:solidFill>
                </a:rPr>
                <a:t>日</a:t>
              </a:r>
              <a:r>
                <a:rPr lang="en-US" altLang="zh-CN" sz="2400" dirty="0" smtClean="0"/>
                <a:t>24:00</a:t>
              </a:r>
              <a:endParaRPr lang="en-US" altLang="zh-CN" sz="2400" dirty="0"/>
            </a:p>
            <a:p>
              <a:pPr marL="228600" lvl="1" indent="-228600" defTabSz="10668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CN" altLang="en-US" sz="2400" dirty="0"/>
                <a:t>温馨提示：</a:t>
              </a:r>
              <a:r>
                <a:rPr lang="en-US" altLang="zh-CN" sz="2400" dirty="0"/>
                <a:t>6</a:t>
              </a:r>
              <a:r>
                <a:rPr lang="zh-CN" altLang="en-US" sz="2400" dirty="0"/>
                <a:t>月</a:t>
              </a:r>
              <a:r>
                <a:rPr lang="en-US" altLang="zh-CN" sz="2400" dirty="0"/>
                <a:t>3</a:t>
              </a:r>
              <a:r>
                <a:rPr lang="zh-CN" altLang="en-US" sz="2400" dirty="0" smtClean="0"/>
                <a:t>日</a:t>
              </a:r>
              <a:r>
                <a:rPr lang="en-US" altLang="zh-CN" sz="2400" dirty="0" smtClean="0"/>
                <a:t>17:00</a:t>
              </a:r>
              <a:r>
                <a:rPr lang="zh-CN" altLang="en-US" sz="2400" dirty="0"/>
                <a:t>结束前可以</a:t>
              </a:r>
              <a:r>
                <a:rPr lang="zh-CN" altLang="en-US" sz="2400" b="1" dirty="0">
                  <a:solidFill>
                    <a:srgbClr val="C00000"/>
                  </a:solidFill>
                </a:rPr>
                <a:t>无限次修改志愿</a:t>
              </a:r>
              <a:r>
                <a:rPr lang="zh-CN" altLang="en-US" sz="2400" dirty="0"/>
                <a:t>，建议考生周末（</a:t>
              </a:r>
              <a:r>
                <a:rPr lang="en-US" altLang="zh-CN" sz="2400" dirty="0"/>
                <a:t>5</a:t>
              </a:r>
              <a:r>
                <a:rPr lang="zh-CN" altLang="en-US" sz="2400" dirty="0"/>
                <a:t>月</a:t>
              </a:r>
              <a:r>
                <a:rPr lang="en-US" altLang="zh-CN" sz="2400" dirty="0"/>
                <a:t>30-31</a:t>
              </a:r>
              <a:r>
                <a:rPr lang="zh-CN" altLang="en-US" sz="2400" dirty="0"/>
                <a:t>日）在家先填一次，后面可以再修改，避免</a:t>
              </a:r>
              <a:r>
                <a:rPr lang="en-US" altLang="zh-CN" sz="2400" dirty="0"/>
                <a:t>6</a:t>
              </a:r>
              <a:r>
                <a:rPr lang="zh-CN" altLang="en-US" sz="2400" dirty="0"/>
                <a:t>月</a:t>
              </a:r>
              <a:r>
                <a:rPr lang="en-US" altLang="zh-CN" sz="2400" dirty="0"/>
                <a:t>3</a:t>
              </a:r>
              <a:r>
                <a:rPr lang="zh-CN" altLang="en-US" sz="2400" dirty="0"/>
                <a:t>日下午临近结束时因</a:t>
              </a:r>
              <a:r>
                <a:rPr lang="zh-CN" altLang="en-US" sz="2400" b="1" dirty="0">
                  <a:solidFill>
                    <a:srgbClr val="C00000"/>
                  </a:solidFill>
                </a:rPr>
                <a:t>网络堵塞</a:t>
              </a:r>
              <a:r>
                <a:rPr lang="zh-CN" altLang="en-US" sz="2400" dirty="0"/>
                <a:t>等突发情况导致填报不成功。</a:t>
              </a:r>
            </a:p>
          </p:txBody>
        </p:sp>
        <p:sp>
          <p:nvSpPr>
            <p:cNvPr id="6" name="任意多边形 3"/>
            <p:cNvSpPr/>
            <p:nvPr/>
          </p:nvSpPr>
          <p:spPr>
            <a:xfrm>
              <a:off x="1586938" y="1465834"/>
              <a:ext cx="2766181" cy="501840"/>
            </a:xfrm>
            <a:custGeom>
              <a:avLst/>
              <a:gdLst>
                <a:gd name="connsiteX0" fmla="*/ 0 w 2766181"/>
                <a:gd name="connsiteY0" fmla="*/ 83642 h 501840"/>
                <a:gd name="connsiteX1" fmla="*/ 83642 w 2766181"/>
                <a:gd name="connsiteY1" fmla="*/ 0 h 501840"/>
                <a:gd name="connsiteX2" fmla="*/ 2682539 w 2766181"/>
                <a:gd name="connsiteY2" fmla="*/ 0 h 501840"/>
                <a:gd name="connsiteX3" fmla="*/ 2766181 w 2766181"/>
                <a:gd name="connsiteY3" fmla="*/ 83642 h 501840"/>
                <a:gd name="connsiteX4" fmla="*/ 2766181 w 2766181"/>
                <a:gd name="connsiteY4" fmla="*/ 418198 h 501840"/>
                <a:gd name="connsiteX5" fmla="*/ 2682539 w 2766181"/>
                <a:gd name="connsiteY5" fmla="*/ 501840 h 501840"/>
                <a:gd name="connsiteX6" fmla="*/ 83642 w 2766181"/>
                <a:gd name="connsiteY6" fmla="*/ 501840 h 501840"/>
                <a:gd name="connsiteX7" fmla="*/ 0 w 2766181"/>
                <a:gd name="connsiteY7" fmla="*/ 418198 h 501840"/>
                <a:gd name="connsiteX8" fmla="*/ 0 w 2766181"/>
                <a:gd name="connsiteY8" fmla="*/ 83642 h 50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6181" h="501840">
                  <a:moveTo>
                    <a:pt x="0" y="83642"/>
                  </a:moveTo>
                  <a:cubicBezTo>
                    <a:pt x="0" y="37448"/>
                    <a:pt x="37448" y="0"/>
                    <a:pt x="83642" y="0"/>
                  </a:cubicBezTo>
                  <a:lnTo>
                    <a:pt x="2682539" y="0"/>
                  </a:lnTo>
                  <a:cubicBezTo>
                    <a:pt x="2728733" y="0"/>
                    <a:pt x="2766181" y="37448"/>
                    <a:pt x="2766181" y="83642"/>
                  </a:cubicBezTo>
                  <a:lnTo>
                    <a:pt x="2766181" y="418198"/>
                  </a:lnTo>
                  <a:cubicBezTo>
                    <a:pt x="2766181" y="464392"/>
                    <a:pt x="2728733" y="501840"/>
                    <a:pt x="2682539" y="501840"/>
                  </a:cubicBezTo>
                  <a:lnTo>
                    <a:pt x="83642" y="501840"/>
                  </a:lnTo>
                  <a:cubicBezTo>
                    <a:pt x="37448" y="501840"/>
                    <a:pt x="0" y="464392"/>
                    <a:pt x="0" y="418198"/>
                  </a:cubicBezTo>
                  <a:lnTo>
                    <a:pt x="0" y="836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1843" tIns="24498" rIns="271843" bIns="24498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13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400" b="1" kern="1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填报时间</a:t>
              </a:r>
            </a:p>
          </p:txBody>
        </p:sp>
        <p:sp>
          <p:nvSpPr>
            <p:cNvPr id="7" name="任意多边形 5"/>
            <p:cNvSpPr/>
            <p:nvPr/>
          </p:nvSpPr>
          <p:spPr>
            <a:xfrm>
              <a:off x="1119515" y="4739463"/>
              <a:ext cx="10358382" cy="1752403"/>
            </a:xfrm>
            <a:custGeom>
              <a:avLst/>
              <a:gdLst>
                <a:gd name="connsiteX0" fmla="*/ 0 w 9348460"/>
                <a:gd name="connsiteY0" fmla="*/ 0 h 1472625"/>
                <a:gd name="connsiteX1" fmla="*/ 9348460 w 9348460"/>
                <a:gd name="connsiteY1" fmla="*/ 0 h 1472625"/>
                <a:gd name="connsiteX2" fmla="*/ 9348460 w 9348460"/>
                <a:gd name="connsiteY2" fmla="*/ 1472625 h 1472625"/>
                <a:gd name="connsiteX3" fmla="*/ 0 w 9348460"/>
                <a:gd name="connsiteY3" fmla="*/ 1472625 h 1472625"/>
                <a:gd name="connsiteX4" fmla="*/ 0 w 9348460"/>
                <a:gd name="connsiteY4" fmla="*/ 0 h 147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48460" h="1472625">
                  <a:moveTo>
                    <a:pt x="0" y="0"/>
                  </a:moveTo>
                  <a:lnTo>
                    <a:pt x="9348460" y="0"/>
                  </a:lnTo>
                  <a:lnTo>
                    <a:pt x="9348460" y="1472625"/>
                  </a:lnTo>
                  <a:lnTo>
                    <a:pt x="0" y="147262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5544" tIns="354076" rIns="725544" bIns="170688" numCol="1" spcCol="1270" anchor="t" anchorCtr="0">
              <a:noAutofit/>
            </a:bodyPr>
            <a:lstStyle/>
            <a:p>
              <a:pPr marL="228600" lvl="1" indent="-228600" defTabSz="10668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CN" altLang="en-US" sz="2400" dirty="0"/>
                <a:t>志愿填报截止前，务必在中考系统</a:t>
              </a:r>
              <a:r>
                <a:rPr lang="zh-CN" altLang="en-US" sz="24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下载保存</a:t>
              </a:r>
              <a:r>
                <a:rPr lang="en-US" altLang="zh-CN" sz="24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《</a:t>
              </a:r>
              <a:r>
                <a:rPr lang="zh-CN" altLang="en-US" sz="24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志愿表</a:t>
              </a:r>
              <a:r>
                <a:rPr lang="en-US" altLang="zh-CN" sz="24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》PDF</a:t>
              </a:r>
              <a:r>
                <a:rPr lang="zh-CN" altLang="en-US" sz="24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文件，确认志愿信息是否有误</a:t>
              </a:r>
              <a:r>
                <a:rPr lang="zh-CN" altLang="en-US" sz="2400" dirty="0"/>
                <a:t>。</a:t>
              </a:r>
              <a:endPara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任意多边形 7"/>
            <p:cNvSpPr/>
            <p:nvPr/>
          </p:nvSpPr>
          <p:spPr>
            <a:xfrm>
              <a:off x="1632343" y="4470596"/>
              <a:ext cx="2657748" cy="501840"/>
            </a:xfrm>
            <a:custGeom>
              <a:avLst/>
              <a:gdLst>
                <a:gd name="connsiteX0" fmla="*/ 0 w 2657748"/>
                <a:gd name="connsiteY0" fmla="*/ 83642 h 501840"/>
                <a:gd name="connsiteX1" fmla="*/ 83642 w 2657748"/>
                <a:gd name="connsiteY1" fmla="*/ 0 h 501840"/>
                <a:gd name="connsiteX2" fmla="*/ 2574106 w 2657748"/>
                <a:gd name="connsiteY2" fmla="*/ 0 h 501840"/>
                <a:gd name="connsiteX3" fmla="*/ 2657748 w 2657748"/>
                <a:gd name="connsiteY3" fmla="*/ 83642 h 501840"/>
                <a:gd name="connsiteX4" fmla="*/ 2657748 w 2657748"/>
                <a:gd name="connsiteY4" fmla="*/ 418198 h 501840"/>
                <a:gd name="connsiteX5" fmla="*/ 2574106 w 2657748"/>
                <a:gd name="connsiteY5" fmla="*/ 501840 h 501840"/>
                <a:gd name="connsiteX6" fmla="*/ 83642 w 2657748"/>
                <a:gd name="connsiteY6" fmla="*/ 501840 h 501840"/>
                <a:gd name="connsiteX7" fmla="*/ 0 w 2657748"/>
                <a:gd name="connsiteY7" fmla="*/ 418198 h 501840"/>
                <a:gd name="connsiteX8" fmla="*/ 0 w 2657748"/>
                <a:gd name="connsiteY8" fmla="*/ 83642 h 50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748" h="501840">
                  <a:moveTo>
                    <a:pt x="0" y="83642"/>
                  </a:moveTo>
                  <a:cubicBezTo>
                    <a:pt x="0" y="37448"/>
                    <a:pt x="37448" y="0"/>
                    <a:pt x="83642" y="0"/>
                  </a:cubicBezTo>
                  <a:lnTo>
                    <a:pt x="2574106" y="0"/>
                  </a:lnTo>
                  <a:cubicBezTo>
                    <a:pt x="2620300" y="0"/>
                    <a:pt x="2657748" y="37448"/>
                    <a:pt x="2657748" y="83642"/>
                  </a:cubicBezTo>
                  <a:lnTo>
                    <a:pt x="2657748" y="418198"/>
                  </a:lnTo>
                  <a:cubicBezTo>
                    <a:pt x="2657748" y="464392"/>
                    <a:pt x="2620300" y="501840"/>
                    <a:pt x="2574106" y="501840"/>
                  </a:cubicBezTo>
                  <a:lnTo>
                    <a:pt x="83642" y="501840"/>
                  </a:lnTo>
                  <a:cubicBezTo>
                    <a:pt x="37448" y="501840"/>
                    <a:pt x="0" y="464392"/>
                    <a:pt x="0" y="418198"/>
                  </a:cubicBezTo>
                  <a:lnTo>
                    <a:pt x="0" y="836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1843" tIns="24498" rIns="271843" bIns="24498" numCol="1" spcCol="1270" anchor="ctr" anchorCtr="0">
              <a:noAutofit/>
            </a:bodyPr>
            <a:lstStyle/>
            <a:p>
              <a:pPr defTabSz="1244600">
                <a:lnSpc>
                  <a:spcPct val="13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志愿确认</a:t>
              </a:r>
            </a:p>
          </p:txBody>
        </p: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Dk2NzNlNWMxMWQwNjhjYTZjNDlmY2ViY2RiNjBmMmYifQ=="/>
  <p:tag name="RESOURCE_RECORD_KEY" val="{&quot;13&quot;:[4364903]}"/>
</p:tagLst>
</file>

<file path=ppt/theme/theme1.xml><?xml version="1.0" encoding="utf-8"?>
<a:theme xmlns:a="http://schemas.openxmlformats.org/drawingml/2006/main" name="3_Office 主题​​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汉真广标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202</Words>
  <Application>Microsoft Office PowerPoint</Application>
  <PresentationFormat>宽屏</PresentationFormat>
  <Paragraphs>19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9" baseType="lpstr">
      <vt:lpstr>Roboto Bold</vt:lpstr>
      <vt:lpstr>等线</vt:lpstr>
      <vt:lpstr>汉真广标</vt:lpstr>
      <vt:lpstr>微软雅黑</vt:lpstr>
      <vt:lpstr>Arial</vt:lpstr>
      <vt:lpstr>3_Office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 xiami</dc:creator>
  <cp:lastModifiedBy>刘晓东</cp:lastModifiedBy>
  <cp:revision>149</cp:revision>
  <cp:lastPrinted>2026-05-22T23:55:36Z</cp:lastPrinted>
  <dcterms:created xsi:type="dcterms:W3CDTF">2024-05-30T14:09:00Z</dcterms:created>
  <dcterms:modified xsi:type="dcterms:W3CDTF">2026-07-22T09:55:04Z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1952D4DE18CC41E4B12D7B8A406FDF59_13</vt:lpwstr>
  </property>
</Properties>
</file>